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7" r:id="rId4"/>
  </p:sldMasterIdLst>
  <p:notesMasterIdLst>
    <p:notesMasterId r:id="rId17"/>
  </p:notesMasterIdLst>
  <p:sldIdLst>
    <p:sldId id="256" r:id="rId5"/>
    <p:sldId id="285" r:id="rId6"/>
    <p:sldId id="259" r:id="rId7"/>
    <p:sldId id="281" r:id="rId8"/>
    <p:sldId id="261" r:id="rId9"/>
    <p:sldId id="282" r:id="rId10"/>
    <p:sldId id="262" r:id="rId11"/>
    <p:sldId id="263" r:id="rId12"/>
    <p:sldId id="283" r:id="rId13"/>
    <p:sldId id="284" r:id="rId14"/>
    <p:sldId id="289" r:id="rId15"/>
    <p:sldId id="264" r:id="rId1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97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7A81FF"/>
    <a:srgbClr val="0096FF"/>
    <a:srgbClr val="434D54"/>
    <a:srgbClr val="7080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02E3A-95C9-4394-866B-A755EE9415B9}" v="22" dt="2022-10-07T05:27:30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8" y="40"/>
      </p:cViewPr>
      <p:guideLst>
        <p:guide pos="697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jali Mane" userId="f9b30467-b0cc-427c-8e1b-6c0966d2574a" providerId="ADAL" clId="{46C02E3A-95C9-4394-866B-A755EE9415B9}"/>
    <pc:docChg chg="undo custSel addSld delSld modSld">
      <pc:chgData name="Pranjali Mane" userId="f9b30467-b0cc-427c-8e1b-6c0966d2574a" providerId="ADAL" clId="{46C02E3A-95C9-4394-866B-A755EE9415B9}" dt="2022-10-07T05:30:10.802" v="456" actId="1076"/>
      <pc:docMkLst>
        <pc:docMk/>
      </pc:docMkLst>
      <pc:sldChg chg="modSp mod">
        <pc:chgData name="Pranjali Mane" userId="f9b30467-b0cc-427c-8e1b-6c0966d2574a" providerId="ADAL" clId="{46C02E3A-95C9-4394-866B-A755EE9415B9}" dt="2022-10-06T09:52:30.136" v="1" actId="2711"/>
        <pc:sldMkLst>
          <pc:docMk/>
          <pc:sldMk cId="3385803559" sldId="259"/>
        </pc:sldMkLst>
        <pc:spChg chg="mod">
          <ac:chgData name="Pranjali Mane" userId="f9b30467-b0cc-427c-8e1b-6c0966d2574a" providerId="ADAL" clId="{46C02E3A-95C9-4394-866B-A755EE9415B9}" dt="2022-10-06T09:52:30.136" v="1" actId="2711"/>
          <ac:spMkLst>
            <pc:docMk/>
            <pc:sldMk cId="3385803559" sldId="259"/>
            <ac:spMk id="12" creationId="{58109367-4BB8-F7CC-97D7-4E704D62D369}"/>
          </ac:spMkLst>
        </pc:spChg>
      </pc:sldChg>
      <pc:sldChg chg="modSp mod">
        <pc:chgData name="Pranjali Mane" userId="f9b30467-b0cc-427c-8e1b-6c0966d2574a" providerId="ADAL" clId="{46C02E3A-95C9-4394-866B-A755EE9415B9}" dt="2022-10-06T09:53:50.503" v="6" actId="1076"/>
        <pc:sldMkLst>
          <pc:docMk/>
          <pc:sldMk cId="760000289" sldId="261"/>
        </pc:sldMkLst>
        <pc:spChg chg="mod">
          <ac:chgData name="Pranjali Mane" userId="f9b30467-b0cc-427c-8e1b-6c0966d2574a" providerId="ADAL" clId="{46C02E3A-95C9-4394-866B-A755EE9415B9}" dt="2022-10-06T09:53:50.503" v="6" actId="1076"/>
          <ac:spMkLst>
            <pc:docMk/>
            <pc:sldMk cId="760000289" sldId="261"/>
            <ac:spMk id="26" creationId="{B0C43777-39BA-5236-FE55-B38739A4DADA}"/>
          </ac:spMkLst>
        </pc:spChg>
      </pc:sldChg>
      <pc:sldChg chg="modSp mod">
        <pc:chgData name="Pranjali Mane" userId="f9b30467-b0cc-427c-8e1b-6c0966d2574a" providerId="ADAL" clId="{46C02E3A-95C9-4394-866B-A755EE9415B9}" dt="2022-10-06T09:54:03.568" v="7" actId="14100"/>
        <pc:sldMkLst>
          <pc:docMk/>
          <pc:sldMk cId="3203121819" sldId="263"/>
        </pc:sldMkLst>
        <pc:picChg chg="mod">
          <ac:chgData name="Pranjali Mane" userId="f9b30467-b0cc-427c-8e1b-6c0966d2574a" providerId="ADAL" clId="{46C02E3A-95C9-4394-866B-A755EE9415B9}" dt="2022-10-06T09:54:03.568" v="7" actId="14100"/>
          <ac:picMkLst>
            <pc:docMk/>
            <pc:sldMk cId="3203121819" sldId="263"/>
            <ac:picMk id="8" creationId="{B085A630-2AD8-5DD9-A9C1-13FA0F30AB89}"/>
          </ac:picMkLst>
        </pc:picChg>
      </pc:sldChg>
      <pc:sldChg chg="modSp mod">
        <pc:chgData name="Pranjali Mane" userId="f9b30467-b0cc-427c-8e1b-6c0966d2574a" providerId="ADAL" clId="{46C02E3A-95C9-4394-866B-A755EE9415B9}" dt="2022-10-06T09:52:46" v="2" actId="2711"/>
        <pc:sldMkLst>
          <pc:docMk/>
          <pc:sldMk cId="3554430597" sldId="281"/>
        </pc:sldMkLst>
        <pc:spChg chg="mod">
          <ac:chgData name="Pranjali Mane" userId="f9b30467-b0cc-427c-8e1b-6c0966d2574a" providerId="ADAL" clId="{46C02E3A-95C9-4394-866B-A755EE9415B9}" dt="2022-10-06T09:52:46" v="2" actId="2711"/>
          <ac:spMkLst>
            <pc:docMk/>
            <pc:sldMk cId="3554430597" sldId="281"/>
            <ac:spMk id="9" creationId="{5F434181-5E61-EA48-3F23-9D6DCD0942F7}"/>
          </ac:spMkLst>
        </pc:spChg>
      </pc:sldChg>
      <pc:sldChg chg="modSp mod">
        <pc:chgData name="Pranjali Mane" userId="f9b30467-b0cc-427c-8e1b-6c0966d2574a" providerId="ADAL" clId="{46C02E3A-95C9-4394-866B-A755EE9415B9}" dt="2022-10-06T09:53:09.993" v="5" actId="113"/>
        <pc:sldMkLst>
          <pc:docMk/>
          <pc:sldMk cId="603640567" sldId="283"/>
        </pc:sldMkLst>
        <pc:spChg chg="mod">
          <ac:chgData name="Pranjali Mane" userId="f9b30467-b0cc-427c-8e1b-6c0966d2574a" providerId="ADAL" clId="{46C02E3A-95C9-4394-866B-A755EE9415B9}" dt="2022-10-06T09:53:09.993" v="5" actId="113"/>
          <ac:spMkLst>
            <pc:docMk/>
            <pc:sldMk cId="603640567" sldId="283"/>
            <ac:spMk id="3" creationId="{6641B296-D16D-DC4E-F330-BED684A201F2}"/>
          </ac:spMkLst>
        </pc:spChg>
        <pc:picChg chg="mod">
          <ac:chgData name="Pranjali Mane" userId="f9b30467-b0cc-427c-8e1b-6c0966d2574a" providerId="ADAL" clId="{46C02E3A-95C9-4394-866B-A755EE9415B9}" dt="2022-10-06T09:53:02.578" v="4" actId="1076"/>
          <ac:picMkLst>
            <pc:docMk/>
            <pc:sldMk cId="603640567" sldId="283"/>
            <ac:picMk id="5" creationId="{8AB5CA21-8E1D-4FFA-4133-B5C804D5700E}"/>
          </ac:picMkLst>
        </pc:picChg>
      </pc:sldChg>
      <pc:sldChg chg="modSp mod">
        <pc:chgData name="Pranjali Mane" userId="f9b30467-b0cc-427c-8e1b-6c0966d2574a" providerId="ADAL" clId="{46C02E3A-95C9-4394-866B-A755EE9415B9}" dt="2022-10-06T09:52:12.830" v="0" actId="2711"/>
        <pc:sldMkLst>
          <pc:docMk/>
          <pc:sldMk cId="496295509" sldId="285"/>
        </pc:sldMkLst>
        <pc:spChg chg="mod">
          <ac:chgData name="Pranjali Mane" userId="f9b30467-b0cc-427c-8e1b-6c0966d2574a" providerId="ADAL" clId="{46C02E3A-95C9-4394-866B-A755EE9415B9}" dt="2022-10-06T09:52:12.830" v="0" actId="2711"/>
          <ac:spMkLst>
            <pc:docMk/>
            <pc:sldMk cId="496295509" sldId="285"/>
            <ac:spMk id="3" creationId="{159D0056-8B5E-9D03-5F60-97B9F7C93822}"/>
          </ac:spMkLst>
        </pc:spChg>
      </pc:sldChg>
      <pc:sldChg chg="delSp modSp new del mod">
        <pc:chgData name="Pranjali Mane" userId="f9b30467-b0cc-427c-8e1b-6c0966d2574a" providerId="ADAL" clId="{46C02E3A-95C9-4394-866B-A755EE9415B9}" dt="2022-10-06T10:09:08.558" v="24" actId="47"/>
        <pc:sldMkLst>
          <pc:docMk/>
          <pc:sldMk cId="2758398630" sldId="288"/>
        </pc:sldMkLst>
        <pc:spChg chg="mod">
          <ac:chgData name="Pranjali Mane" userId="f9b30467-b0cc-427c-8e1b-6c0966d2574a" providerId="ADAL" clId="{46C02E3A-95C9-4394-866B-A755EE9415B9}" dt="2022-10-06T10:08:53.814" v="22" actId="20577"/>
          <ac:spMkLst>
            <pc:docMk/>
            <pc:sldMk cId="2758398630" sldId="288"/>
            <ac:spMk id="2" creationId="{904E8628-580B-2F5C-ADD3-2E15606ACF61}"/>
          </ac:spMkLst>
        </pc:spChg>
        <pc:spChg chg="del">
          <ac:chgData name="Pranjali Mane" userId="f9b30467-b0cc-427c-8e1b-6c0966d2574a" providerId="ADAL" clId="{46C02E3A-95C9-4394-866B-A755EE9415B9}" dt="2022-10-06T10:08:39.701" v="9" actId="478"/>
          <ac:spMkLst>
            <pc:docMk/>
            <pc:sldMk cId="2758398630" sldId="288"/>
            <ac:spMk id="3" creationId="{9DA423FB-8388-60D1-72E1-3236B24EF9D1}"/>
          </ac:spMkLst>
        </pc:spChg>
        <pc:spChg chg="del mod">
          <ac:chgData name="Pranjali Mane" userId="f9b30467-b0cc-427c-8e1b-6c0966d2574a" providerId="ADAL" clId="{46C02E3A-95C9-4394-866B-A755EE9415B9}" dt="2022-10-06T10:08:43.002" v="11" actId="478"/>
          <ac:spMkLst>
            <pc:docMk/>
            <pc:sldMk cId="2758398630" sldId="288"/>
            <ac:spMk id="4" creationId="{C7BF14CA-3D0A-A6D3-BBE2-BC22A908F4A2}"/>
          </ac:spMkLst>
        </pc:spChg>
        <pc:spChg chg="mod">
          <ac:chgData name="Pranjali Mane" userId="f9b30467-b0cc-427c-8e1b-6c0966d2574a" providerId="ADAL" clId="{46C02E3A-95C9-4394-866B-A755EE9415B9}" dt="2022-10-06T10:08:47.348" v="12" actId="6549"/>
          <ac:spMkLst>
            <pc:docMk/>
            <pc:sldMk cId="2758398630" sldId="288"/>
            <ac:spMk id="5" creationId="{4E8EBA43-5238-E71F-36F9-28009CBA53B3}"/>
          </ac:spMkLst>
        </pc:spChg>
      </pc:sldChg>
      <pc:sldChg chg="addSp delSp modSp add mod">
        <pc:chgData name="Pranjali Mane" userId="f9b30467-b0cc-427c-8e1b-6c0966d2574a" providerId="ADAL" clId="{46C02E3A-95C9-4394-866B-A755EE9415B9}" dt="2022-10-07T05:30:10.802" v="456" actId="1076"/>
        <pc:sldMkLst>
          <pc:docMk/>
          <pc:sldMk cId="3238505945" sldId="289"/>
        </pc:sldMkLst>
        <pc:spChg chg="mod">
          <ac:chgData name="Pranjali Mane" userId="f9b30467-b0cc-427c-8e1b-6c0966d2574a" providerId="ADAL" clId="{46C02E3A-95C9-4394-866B-A755EE9415B9}" dt="2022-10-07T05:24:57.307" v="419" actId="1076"/>
          <ac:spMkLst>
            <pc:docMk/>
            <pc:sldMk cId="3238505945" sldId="289"/>
            <ac:spMk id="4" creationId="{2444FAAC-A35C-C39C-1860-757B229D7554}"/>
          </ac:spMkLst>
        </pc:spChg>
        <pc:spChg chg="mod">
          <ac:chgData name="Pranjali Mane" userId="f9b30467-b0cc-427c-8e1b-6c0966d2574a" providerId="ADAL" clId="{46C02E3A-95C9-4394-866B-A755EE9415B9}" dt="2022-10-06T10:09:27.631" v="49" actId="20577"/>
          <ac:spMkLst>
            <pc:docMk/>
            <pc:sldMk cId="3238505945" sldId="289"/>
            <ac:spMk id="5" creationId="{99C6951B-CED9-A0F7-7E4E-DC82AB75DC72}"/>
          </ac:spMkLst>
        </pc:spChg>
        <pc:spChg chg="del">
          <ac:chgData name="Pranjali Mane" userId="f9b30467-b0cc-427c-8e1b-6c0966d2574a" providerId="ADAL" clId="{46C02E3A-95C9-4394-866B-A755EE9415B9}" dt="2022-10-06T10:09:19.945" v="46" actId="478"/>
          <ac:spMkLst>
            <pc:docMk/>
            <pc:sldMk cId="3238505945" sldId="289"/>
            <ac:spMk id="6" creationId="{04D3151C-1CDB-298E-CEFE-38CCB28AA965}"/>
          </ac:spMkLst>
        </pc:spChg>
        <pc:spChg chg="add del">
          <ac:chgData name="Pranjali Mane" userId="f9b30467-b0cc-427c-8e1b-6c0966d2574a" providerId="ADAL" clId="{46C02E3A-95C9-4394-866B-A755EE9415B9}" dt="2022-10-06T10:14:43.127" v="55" actId="478"/>
          <ac:spMkLst>
            <pc:docMk/>
            <pc:sldMk cId="3238505945" sldId="289"/>
            <ac:spMk id="8" creationId="{5597BE5D-C3C1-AA39-1D96-367A17435826}"/>
          </ac:spMkLst>
        </pc:spChg>
        <pc:spChg chg="add del">
          <ac:chgData name="Pranjali Mane" userId="f9b30467-b0cc-427c-8e1b-6c0966d2574a" providerId="ADAL" clId="{46C02E3A-95C9-4394-866B-A755EE9415B9}" dt="2022-10-06T10:15:17.518" v="59" actId="478"/>
          <ac:spMkLst>
            <pc:docMk/>
            <pc:sldMk cId="3238505945" sldId="289"/>
            <ac:spMk id="9" creationId="{B3F6C5EB-0394-BD65-3403-A1E845340ECC}"/>
          </ac:spMkLst>
        </pc:spChg>
        <pc:spChg chg="add mod">
          <ac:chgData name="Pranjali Mane" userId="f9b30467-b0cc-427c-8e1b-6c0966d2574a" providerId="ADAL" clId="{46C02E3A-95C9-4394-866B-A755EE9415B9}" dt="2022-10-06T10:25:39.801" v="354" actId="14100"/>
          <ac:spMkLst>
            <pc:docMk/>
            <pc:sldMk cId="3238505945" sldId="289"/>
            <ac:spMk id="12" creationId="{3EFAEF8D-CA8C-28E1-B8AF-7D4EB905B346}"/>
          </ac:spMkLst>
        </pc:spChg>
        <pc:spChg chg="add del mod">
          <ac:chgData name="Pranjali Mane" userId="f9b30467-b0cc-427c-8e1b-6c0966d2574a" providerId="ADAL" clId="{46C02E3A-95C9-4394-866B-A755EE9415B9}" dt="2022-10-06T10:24:46.421" v="316" actId="478"/>
          <ac:spMkLst>
            <pc:docMk/>
            <pc:sldMk cId="3238505945" sldId="289"/>
            <ac:spMk id="18" creationId="{4DE0F8BB-F63E-4246-9558-B112DBE74C65}"/>
          </ac:spMkLst>
        </pc:spChg>
        <pc:spChg chg="add del mod">
          <ac:chgData name="Pranjali Mane" userId="f9b30467-b0cc-427c-8e1b-6c0966d2574a" providerId="ADAL" clId="{46C02E3A-95C9-4394-866B-A755EE9415B9}" dt="2022-10-07T05:25:46.446" v="429" actId="1076"/>
          <ac:spMkLst>
            <pc:docMk/>
            <pc:sldMk cId="3238505945" sldId="289"/>
            <ac:spMk id="19" creationId="{81C61140-0F62-374F-0060-C0468EC9526C}"/>
          </ac:spMkLst>
        </pc:spChg>
        <pc:spChg chg="add mod">
          <ac:chgData name="Pranjali Mane" userId="f9b30467-b0cc-427c-8e1b-6c0966d2574a" providerId="ADAL" clId="{46C02E3A-95C9-4394-866B-A755EE9415B9}" dt="2022-10-07T05:25:31.116" v="426" actId="1076"/>
          <ac:spMkLst>
            <pc:docMk/>
            <pc:sldMk cId="3238505945" sldId="289"/>
            <ac:spMk id="20" creationId="{07055536-3B86-B384-031C-E20ABAFFC436}"/>
          </ac:spMkLst>
        </pc:spChg>
        <pc:spChg chg="add mod">
          <ac:chgData name="Pranjali Mane" userId="f9b30467-b0cc-427c-8e1b-6c0966d2574a" providerId="ADAL" clId="{46C02E3A-95C9-4394-866B-A755EE9415B9}" dt="2022-10-06T10:24:33.764" v="312" actId="27636"/>
          <ac:spMkLst>
            <pc:docMk/>
            <pc:sldMk cId="3238505945" sldId="289"/>
            <ac:spMk id="21" creationId="{31492DA1-6B13-297E-B0C6-31614C47D61B}"/>
          </ac:spMkLst>
        </pc:spChg>
        <pc:spChg chg="add mod">
          <ac:chgData name="Pranjali Mane" userId="f9b30467-b0cc-427c-8e1b-6c0966d2574a" providerId="ADAL" clId="{46C02E3A-95C9-4394-866B-A755EE9415B9}" dt="2022-10-07T05:26:14.462" v="441" actId="1076"/>
          <ac:spMkLst>
            <pc:docMk/>
            <pc:sldMk cId="3238505945" sldId="289"/>
            <ac:spMk id="22" creationId="{8A927663-2140-F7A6-BFE4-5B455749B4F5}"/>
          </ac:spMkLst>
        </pc:spChg>
        <pc:spChg chg="add mod">
          <ac:chgData name="Pranjali Mane" userId="f9b30467-b0cc-427c-8e1b-6c0966d2574a" providerId="ADAL" clId="{46C02E3A-95C9-4394-866B-A755EE9415B9}" dt="2022-10-06T10:25:28.493" v="353" actId="20577"/>
          <ac:spMkLst>
            <pc:docMk/>
            <pc:sldMk cId="3238505945" sldId="289"/>
            <ac:spMk id="23" creationId="{5EEC92E6-49D0-A03D-8171-E2D80F9F6ECD}"/>
          </ac:spMkLst>
        </pc:spChg>
        <pc:picChg chg="add del mod">
          <ac:chgData name="Pranjali Mane" userId="f9b30467-b0cc-427c-8e1b-6c0966d2574a" providerId="ADAL" clId="{46C02E3A-95C9-4394-866B-A755EE9415B9}" dt="2022-10-07T05:30:04.256" v="454" actId="478"/>
          <ac:picMkLst>
            <pc:docMk/>
            <pc:sldMk cId="3238505945" sldId="289"/>
            <ac:picMk id="2" creationId="{E70908B5-833B-8434-725B-687C5184FB30}"/>
          </ac:picMkLst>
        </pc:picChg>
        <pc:picChg chg="add mod modCrop">
          <ac:chgData name="Pranjali Mane" userId="f9b30467-b0cc-427c-8e1b-6c0966d2574a" providerId="ADAL" clId="{46C02E3A-95C9-4394-866B-A755EE9415B9}" dt="2022-10-07T05:23:52.072" v="401" actId="14100"/>
          <ac:picMkLst>
            <pc:docMk/>
            <pc:sldMk cId="3238505945" sldId="289"/>
            <ac:picMk id="3" creationId="{905A9D1E-A11A-6651-0D77-723E3139AAB4}"/>
          </ac:picMkLst>
        </pc:picChg>
        <pc:picChg chg="add del mod">
          <ac:chgData name="Pranjali Mane" userId="f9b30467-b0cc-427c-8e1b-6c0966d2574a" providerId="ADAL" clId="{46C02E3A-95C9-4394-866B-A755EE9415B9}" dt="2022-10-06T10:14:45.824" v="57" actId="478"/>
          <ac:picMkLst>
            <pc:docMk/>
            <pc:sldMk cId="3238505945" sldId="289"/>
            <ac:picMk id="3" creationId="{A6D767D0-3274-8107-DC86-E907CACB65F6}"/>
          </ac:picMkLst>
        </pc:picChg>
        <pc:picChg chg="add mod">
          <ac:chgData name="Pranjali Mane" userId="f9b30467-b0cc-427c-8e1b-6c0966d2574a" providerId="ADAL" clId="{46C02E3A-95C9-4394-866B-A755EE9415B9}" dt="2022-10-07T05:25:24.015" v="423" actId="1076"/>
          <ac:picMkLst>
            <pc:docMk/>
            <pc:sldMk cId="3238505945" sldId="289"/>
            <ac:picMk id="7" creationId="{FF51CCF5-1DAD-6FA1-6887-845EE9216C9D}"/>
          </ac:picMkLst>
        </pc:picChg>
        <pc:picChg chg="add mod">
          <ac:chgData name="Pranjali Mane" userId="f9b30467-b0cc-427c-8e1b-6c0966d2574a" providerId="ADAL" clId="{46C02E3A-95C9-4394-866B-A755EE9415B9}" dt="2022-10-07T05:30:10.802" v="456" actId="1076"/>
          <ac:picMkLst>
            <pc:docMk/>
            <pc:sldMk cId="3238505945" sldId="289"/>
            <ac:picMk id="8" creationId="{71BED404-78A0-B421-526B-25688C1E9D28}"/>
          </ac:picMkLst>
        </pc:picChg>
        <pc:picChg chg="add del mod">
          <ac:chgData name="Pranjali Mane" userId="f9b30467-b0cc-427c-8e1b-6c0966d2574a" providerId="ADAL" clId="{46C02E3A-95C9-4394-866B-A755EE9415B9}" dt="2022-10-07T05:24:01.239" v="403" actId="478"/>
          <ac:picMkLst>
            <pc:docMk/>
            <pc:sldMk cId="3238505945" sldId="289"/>
            <ac:picMk id="9" creationId="{EECA4C30-C9BF-FD22-9E33-9BA4B25300CE}"/>
          </ac:picMkLst>
        </pc:picChg>
        <pc:picChg chg="add mod modCrop">
          <ac:chgData name="Pranjali Mane" userId="f9b30467-b0cc-427c-8e1b-6c0966d2574a" providerId="ADAL" clId="{46C02E3A-95C9-4394-866B-A755EE9415B9}" dt="2022-10-06T10:20:01.652" v="130" actId="1076"/>
          <ac:picMkLst>
            <pc:docMk/>
            <pc:sldMk cId="3238505945" sldId="289"/>
            <ac:picMk id="11" creationId="{A0C41A2C-AE8C-04ED-E013-4BEF89324F9F}"/>
          </ac:picMkLst>
        </pc:picChg>
        <pc:picChg chg="add del mod">
          <ac:chgData name="Pranjali Mane" userId="f9b30467-b0cc-427c-8e1b-6c0966d2574a" providerId="ADAL" clId="{46C02E3A-95C9-4394-866B-A755EE9415B9}" dt="2022-10-06T10:18:26.744" v="111" actId="478"/>
          <ac:picMkLst>
            <pc:docMk/>
            <pc:sldMk cId="3238505945" sldId="289"/>
            <ac:picMk id="13" creationId="{797C6E6B-A8AC-E08B-D905-2ED94EADF894}"/>
          </ac:picMkLst>
        </pc:picChg>
        <pc:picChg chg="add mod">
          <ac:chgData name="Pranjali Mane" userId="f9b30467-b0cc-427c-8e1b-6c0966d2574a" providerId="ADAL" clId="{46C02E3A-95C9-4394-866B-A755EE9415B9}" dt="2022-10-07T05:27:03.834" v="442" actId="1076"/>
          <ac:picMkLst>
            <pc:docMk/>
            <pc:sldMk cId="3238505945" sldId="289"/>
            <ac:picMk id="13" creationId="{D8962D98-D87F-20E8-CF7E-D97C8F73D99A}"/>
          </ac:picMkLst>
        </pc:picChg>
        <pc:picChg chg="add del mod">
          <ac:chgData name="Pranjali Mane" userId="f9b30467-b0cc-427c-8e1b-6c0966d2574a" providerId="ADAL" clId="{46C02E3A-95C9-4394-866B-A755EE9415B9}" dt="2022-10-06T10:18:28.448" v="112" actId="478"/>
          <ac:picMkLst>
            <pc:docMk/>
            <pc:sldMk cId="3238505945" sldId="289"/>
            <ac:picMk id="14" creationId="{15B82A07-2A6F-22DE-C98D-AC82940E4BAE}"/>
          </ac:picMkLst>
        </pc:picChg>
        <pc:picChg chg="add del mod">
          <ac:chgData name="Pranjali Mane" userId="f9b30467-b0cc-427c-8e1b-6c0966d2574a" providerId="ADAL" clId="{46C02E3A-95C9-4394-866B-A755EE9415B9}" dt="2022-10-06T10:18:23.475" v="109" actId="478"/>
          <ac:picMkLst>
            <pc:docMk/>
            <pc:sldMk cId="3238505945" sldId="289"/>
            <ac:picMk id="15" creationId="{1B7C9394-7B1E-D1D2-B13C-3DA6CA5112B4}"/>
          </ac:picMkLst>
        </pc:picChg>
        <pc:picChg chg="add del mod">
          <ac:chgData name="Pranjali Mane" userId="f9b30467-b0cc-427c-8e1b-6c0966d2574a" providerId="ADAL" clId="{46C02E3A-95C9-4394-866B-A755EE9415B9}" dt="2022-10-06T10:18:25.115" v="110" actId="478"/>
          <ac:picMkLst>
            <pc:docMk/>
            <pc:sldMk cId="3238505945" sldId="289"/>
            <ac:picMk id="16" creationId="{A620639A-BEC0-F1B3-12EE-53AA5A774A4D}"/>
          </ac:picMkLst>
        </pc:picChg>
        <pc:picChg chg="add del mod">
          <ac:chgData name="Pranjali Mane" userId="f9b30467-b0cc-427c-8e1b-6c0966d2574a" providerId="ADAL" clId="{46C02E3A-95C9-4394-866B-A755EE9415B9}" dt="2022-10-06T10:17:31.487" v="105" actId="478"/>
          <ac:picMkLst>
            <pc:docMk/>
            <pc:sldMk cId="3238505945" sldId="289"/>
            <ac:picMk id="17" creationId="{4C65BAD0-CF5D-2923-6A9D-501DAA261C76}"/>
          </ac:picMkLst>
        </pc:picChg>
        <pc:picChg chg="add mod">
          <ac:chgData name="Pranjali Mane" userId="f9b30467-b0cc-427c-8e1b-6c0966d2574a" providerId="ADAL" clId="{46C02E3A-95C9-4394-866B-A755EE9415B9}" dt="2022-10-06T10:28:03.758" v="361" actId="1076"/>
          <ac:picMkLst>
            <pc:docMk/>
            <pc:sldMk cId="3238505945" sldId="289"/>
            <ac:picMk id="25" creationId="{C344F161-6931-78A6-D49F-E0549AC3A3A8}"/>
          </ac:picMkLst>
        </pc:picChg>
        <pc:picChg chg="add mod">
          <ac:chgData name="Pranjali Mane" userId="f9b30467-b0cc-427c-8e1b-6c0966d2574a" providerId="ADAL" clId="{46C02E3A-95C9-4394-866B-A755EE9415B9}" dt="2022-10-07T05:25:17.167" v="422" actId="1076"/>
          <ac:picMkLst>
            <pc:docMk/>
            <pc:sldMk cId="3238505945" sldId="289"/>
            <ac:picMk id="27" creationId="{808F1712-BFEB-7B13-4270-A8FDEDAD3DF6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C3975-E760-431B-A8D3-9E84ACD0C0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3B70D0-AE2D-4742-B66C-C0E7E308562A}">
      <dgm:prSet/>
      <dgm:spPr/>
      <dgm:t>
        <a:bodyPr/>
        <a:lstStyle/>
        <a:p>
          <a:r>
            <a:rPr lang="en-IN"/>
            <a:t>With help of mobile plan</a:t>
          </a:r>
          <a:endParaRPr lang="en-US"/>
        </a:p>
      </dgm:t>
    </dgm:pt>
    <dgm:pt modelId="{3997A119-E79F-4227-8A37-28416B7704A2}" type="sibTrans" cxnId="{A33AB300-981E-4A10-81C2-A980092CBE71}">
      <dgm:prSet/>
      <dgm:spPr/>
      <dgm:t>
        <a:bodyPr/>
        <a:lstStyle/>
        <a:p>
          <a:endParaRPr lang="en-US"/>
        </a:p>
      </dgm:t>
    </dgm:pt>
    <dgm:pt modelId="{968B5544-3F4F-417D-92D5-E71391C4D40F}" type="parTrans" cxnId="{A33AB300-981E-4A10-81C2-A980092CBE71}">
      <dgm:prSet/>
      <dgm:spPr/>
      <dgm:t>
        <a:bodyPr/>
        <a:lstStyle/>
        <a:p>
          <a:endParaRPr lang="en-US"/>
        </a:p>
      </dgm:t>
    </dgm:pt>
    <dgm:pt modelId="{293B3099-1E2E-4DF0-AF9B-433A841993C3}">
      <dgm:prSet/>
      <dgm:spPr/>
      <dgm:t>
        <a:bodyPr/>
        <a:lstStyle/>
        <a:p>
          <a:r>
            <a:rPr lang="en-IN"/>
            <a:t>user will do following Operations:</a:t>
          </a:r>
          <a:endParaRPr lang="en-US"/>
        </a:p>
      </dgm:t>
    </dgm:pt>
    <dgm:pt modelId="{7294A9ED-F8CD-498F-A927-823A77F08FD2}" type="sibTrans" cxnId="{3B5D84DC-2654-40B6-9AF9-44EFF425C548}">
      <dgm:prSet/>
      <dgm:spPr/>
      <dgm:t>
        <a:bodyPr/>
        <a:lstStyle/>
        <a:p>
          <a:endParaRPr lang="en-US"/>
        </a:p>
      </dgm:t>
    </dgm:pt>
    <dgm:pt modelId="{7641E3DC-5A19-4F37-94AC-96A63FF8940C}" type="parTrans" cxnId="{3B5D84DC-2654-40B6-9AF9-44EFF425C548}">
      <dgm:prSet/>
      <dgm:spPr/>
      <dgm:t>
        <a:bodyPr/>
        <a:lstStyle/>
        <a:p>
          <a:endParaRPr lang="en-US"/>
        </a:p>
      </dgm:t>
    </dgm:pt>
    <dgm:pt modelId="{9850B0A8-5284-4DA9-8032-25B619959B1C}">
      <dgm:prSet/>
      <dgm:spPr/>
      <dgm:t>
        <a:bodyPr/>
        <a:lstStyle/>
        <a:p>
          <a:r>
            <a:rPr lang="en-IN"/>
            <a:t>Create a new plan</a:t>
          </a:r>
          <a:endParaRPr lang="en-US"/>
        </a:p>
      </dgm:t>
    </dgm:pt>
    <dgm:pt modelId="{F761AD37-E9EB-48F2-BF0B-6FA94D7DEEE6}" type="sibTrans" cxnId="{AF9C9D4F-85A7-4EFD-8927-26B5DD5105B9}">
      <dgm:prSet/>
      <dgm:spPr/>
      <dgm:t>
        <a:bodyPr/>
        <a:lstStyle/>
        <a:p>
          <a:endParaRPr lang="en-US"/>
        </a:p>
      </dgm:t>
    </dgm:pt>
    <dgm:pt modelId="{A44F3C8C-06A3-42EF-A089-E3BA0DF8C019}" type="parTrans" cxnId="{AF9C9D4F-85A7-4EFD-8927-26B5DD5105B9}">
      <dgm:prSet/>
      <dgm:spPr/>
      <dgm:t>
        <a:bodyPr/>
        <a:lstStyle/>
        <a:p>
          <a:endParaRPr lang="en-US"/>
        </a:p>
      </dgm:t>
    </dgm:pt>
    <dgm:pt modelId="{778D881C-6D5F-414D-8D80-B752EEC0501C}">
      <dgm:prSet/>
      <dgm:spPr/>
      <dgm:t>
        <a:bodyPr/>
        <a:lstStyle/>
        <a:p>
          <a:r>
            <a:rPr lang="en-IN"/>
            <a:t>Search a plan</a:t>
          </a:r>
          <a:endParaRPr lang="en-US"/>
        </a:p>
      </dgm:t>
    </dgm:pt>
    <dgm:pt modelId="{534BD9BE-4B46-4FA5-B0EA-51A6B0A95709}" type="sibTrans" cxnId="{17ED5117-8B24-4D57-8CB1-81C57135901C}">
      <dgm:prSet/>
      <dgm:spPr/>
      <dgm:t>
        <a:bodyPr/>
        <a:lstStyle/>
        <a:p>
          <a:endParaRPr lang="en-US"/>
        </a:p>
      </dgm:t>
    </dgm:pt>
    <dgm:pt modelId="{75504CA4-C2E5-43A6-9E23-468F55490070}" type="parTrans" cxnId="{17ED5117-8B24-4D57-8CB1-81C57135901C}">
      <dgm:prSet/>
      <dgm:spPr/>
      <dgm:t>
        <a:bodyPr/>
        <a:lstStyle/>
        <a:p>
          <a:endParaRPr lang="en-US"/>
        </a:p>
      </dgm:t>
    </dgm:pt>
    <dgm:pt modelId="{7DC831C8-65DF-40A4-BEDE-45BEFEE6C4EA}">
      <dgm:prSet/>
      <dgm:spPr/>
      <dgm:t>
        <a:bodyPr/>
        <a:lstStyle/>
        <a:p>
          <a:r>
            <a:rPr lang="en-IN"/>
            <a:t>View all the present plan</a:t>
          </a:r>
          <a:endParaRPr lang="en-US"/>
        </a:p>
      </dgm:t>
    </dgm:pt>
    <dgm:pt modelId="{F946D6AF-690F-43BA-A0AA-E2B7B566953F}" type="sibTrans" cxnId="{A0C8C662-74FF-4895-81E1-EFEE4D42F2A9}">
      <dgm:prSet/>
      <dgm:spPr/>
      <dgm:t>
        <a:bodyPr/>
        <a:lstStyle/>
        <a:p>
          <a:endParaRPr lang="en-US"/>
        </a:p>
      </dgm:t>
    </dgm:pt>
    <dgm:pt modelId="{569A783E-6EFB-466C-9958-7A180D42D775}" type="parTrans" cxnId="{A0C8C662-74FF-4895-81E1-EFEE4D42F2A9}">
      <dgm:prSet/>
      <dgm:spPr/>
      <dgm:t>
        <a:bodyPr/>
        <a:lstStyle/>
        <a:p>
          <a:endParaRPr lang="en-US"/>
        </a:p>
      </dgm:t>
    </dgm:pt>
    <dgm:pt modelId="{172C1C34-8940-4618-8A33-932F7DB3EB17}">
      <dgm:prSet/>
      <dgm:spPr/>
      <dgm:t>
        <a:bodyPr/>
        <a:lstStyle/>
        <a:p>
          <a:r>
            <a:rPr lang="en-IN"/>
            <a:t>Update and delete plan</a:t>
          </a:r>
          <a:endParaRPr lang="en-US"/>
        </a:p>
      </dgm:t>
    </dgm:pt>
    <dgm:pt modelId="{817BD2C9-2E1C-4CA2-86C7-59FE9182E24E}" type="sibTrans" cxnId="{6CAD74CE-78B0-4A8F-AA89-F6AB90EE71FD}">
      <dgm:prSet/>
      <dgm:spPr/>
      <dgm:t>
        <a:bodyPr/>
        <a:lstStyle/>
        <a:p>
          <a:endParaRPr lang="en-US"/>
        </a:p>
      </dgm:t>
    </dgm:pt>
    <dgm:pt modelId="{E2B0E6FB-C7A8-40CE-A3D1-162D39D34630}" type="parTrans" cxnId="{6CAD74CE-78B0-4A8F-AA89-F6AB90EE71FD}">
      <dgm:prSet/>
      <dgm:spPr/>
      <dgm:t>
        <a:bodyPr/>
        <a:lstStyle/>
        <a:p>
          <a:endParaRPr lang="en-US"/>
        </a:p>
      </dgm:t>
    </dgm:pt>
    <dgm:pt modelId="{9775628F-AAB9-4687-95D3-F96CD079791A}" type="pres">
      <dgm:prSet presAssocID="{C39C3975-E760-431B-A8D3-9E84ACD0C075}" presName="linear" presStyleCnt="0">
        <dgm:presLayoutVars>
          <dgm:dir/>
          <dgm:animLvl val="lvl"/>
          <dgm:resizeHandles val="exact"/>
        </dgm:presLayoutVars>
      </dgm:prSet>
      <dgm:spPr/>
    </dgm:pt>
    <dgm:pt modelId="{1BBDEA3A-D173-4F2F-A116-A4F1B3EACA36}" type="pres">
      <dgm:prSet presAssocID="{BD3B70D0-AE2D-4742-B66C-C0E7E308562A}" presName="parentLin" presStyleCnt="0"/>
      <dgm:spPr/>
    </dgm:pt>
    <dgm:pt modelId="{004AF9B2-C707-4DD2-8ABF-0D26DB6E1AB4}" type="pres">
      <dgm:prSet presAssocID="{BD3B70D0-AE2D-4742-B66C-C0E7E308562A}" presName="parentLeftMargin" presStyleLbl="node1" presStyleIdx="0" presStyleCnt="2"/>
      <dgm:spPr/>
    </dgm:pt>
    <dgm:pt modelId="{E0313EA5-562C-4DB6-9E7E-3A6735C6DA71}" type="pres">
      <dgm:prSet presAssocID="{BD3B70D0-AE2D-4742-B66C-C0E7E308562A}" presName="parentText" presStyleLbl="node1" presStyleIdx="0" presStyleCnt="2" custLinFactNeighborX="18241" custLinFactNeighborY="-20650">
        <dgm:presLayoutVars>
          <dgm:chMax val="0"/>
          <dgm:bulletEnabled val="1"/>
        </dgm:presLayoutVars>
      </dgm:prSet>
      <dgm:spPr/>
    </dgm:pt>
    <dgm:pt modelId="{F6D1DECE-1B6D-4819-84DA-4D8DB7D6FF18}" type="pres">
      <dgm:prSet presAssocID="{BD3B70D0-AE2D-4742-B66C-C0E7E308562A}" presName="negativeSpace" presStyleCnt="0"/>
      <dgm:spPr/>
    </dgm:pt>
    <dgm:pt modelId="{F3EF0D8A-F7E3-41E3-93A5-33206B4303CD}" type="pres">
      <dgm:prSet presAssocID="{BD3B70D0-AE2D-4742-B66C-C0E7E308562A}" presName="childText" presStyleLbl="conFgAcc1" presStyleIdx="0" presStyleCnt="2">
        <dgm:presLayoutVars>
          <dgm:bulletEnabled val="1"/>
        </dgm:presLayoutVars>
      </dgm:prSet>
      <dgm:spPr/>
    </dgm:pt>
    <dgm:pt modelId="{B18705C6-591A-468A-87A2-E09DF13FC50B}" type="pres">
      <dgm:prSet presAssocID="{3997A119-E79F-4227-8A37-28416B7704A2}" presName="spaceBetweenRectangles" presStyleCnt="0"/>
      <dgm:spPr/>
    </dgm:pt>
    <dgm:pt modelId="{DFE00A14-52BF-4C01-ABA4-BB11FA4BAADA}" type="pres">
      <dgm:prSet presAssocID="{293B3099-1E2E-4DF0-AF9B-433A841993C3}" presName="parentLin" presStyleCnt="0"/>
      <dgm:spPr/>
    </dgm:pt>
    <dgm:pt modelId="{4884B099-1280-4376-9839-6245E4F02EDC}" type="pres">
      <dgm:prSet presAssocID="{293B3099-1E2E-4DF0-AF9B-433A841993C3}" presName="parentLeftMargin" presStyleLbl="node1" presStyleIdx="0" presStyleCnt="2"/>
      <dgm:spPr/>
    </dgm:pt>
    <dgm:pt modelId="{378AD694-1A91-4DB4-82A9-EF6C5849D0E8}" type="pres">
      <dgm:prSet presAssocID="{293B3099-1E2E-4DF0-AF9B-433A841993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D2D347F-2053-4C13-A9B8-E40660529C3C}" type="pres">
      <dgm:prSet presAssocID="{293B3099-1E2E-4DF0-AF9B-433A841993C3}" presName="negativeSpace" presStyleCnt="0"/>
      <dgm:spPr/>
    </dgm:pt>
    <dgm:pt modelId="{AC3671B6-4A5E-429A-B1D3-F0B37E51A3B0}" type="pres">
      <dgm:prSet presAssocID="{293B3099-1E2E-4DF0-AF9B-433A841993C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33AB300-981E-4A10-81C2-A980092CBE71}" srcId="{C39C3975-E760-431B-A8D3-9E84ACD0C075}" destId="{BD3B70D0-AE2D-4742-B66C-C0E7E308562A}" srcOrd="0" destOrd="0" parTransId="{968B5544-3F4F-417D-92D5-E71391C4D40F}" sibTransId="{3997A119-E79F-4227-8A37-28416B7704A2}"/>
    <dgm:cxn modelId="{04613E02-26C3-46D8-9ABF-2E34FD9C3407}" type="presOf" srcId="{BD3B70D0-AE2D-4742-B66C-C0E7E308562A}" destId="{E0313EA5-562C-4DB6-9E7E-3A6735C6DA71}" srcOrd="1" destOrd="0" presId="urn:microsoft.com/office/officeart/2005/8/layout/list1"/>
    <dgm:cxn modelId="{17ED5117-8B24-4D57-8CB1-81C57135901C}" srcId="{293B3099-1E2E-4DF0-AF9B-433A841993C3}" destId="{778D881C-6D5F-414D-8D80-B752EEC0501C}" srcOrd="1" destOrd="0" parTransId="{75504CA4-C2E5-43A6-9E23-468F55490070}" sibTransId="{534BD9BE-4B46-4FA5-B0EA-51A6B0A95709}"/>
    <dgm:cxn modelId="{ABB7E81B-8499-49E2-A719-1938E3886502}" type="presOf" srcId="{C39C3975-E760-431B-A8D3-9E84ACD0C075}" destId="{9775628F-AAB9-4687-95D3-F96CD079791A}" srcOrd="0" destOrd="0" presId="urn:microsoft.com/office/officeart/2005/8/layout/list1"/>
    <dgm:cxn modelId="{8F6EAC24-EF14-49F0-8029-82F47AD410A2}" type="presOf" srcId="{BD3B70D0-AE2D-4742-B66C-C0E7E308562A}" destId="{004AF9B2-C707-4DD2-8ABF-0D26DB6E1AB4}" srcOrd="0" destOrd="0" presId="urn:microsoft.com/office/officeart/2005/8/layout/list1"/>
    <dgm:cxn modelId="{A0C8C662-74FF-4895-81E1-EFEE4D42F2A9}" srcId="{293B3099-1E2E-4DF0-AF9B-433A841993C3}" destId="{7DC831C8-65DF-40A4-BEDE-45BEFEE6C4EA}" srcOrd="2" destOrd="0" parTransId="{569A783E-6EFB-466C-9958-7A180D42D775}" sibTransId="{F946D6AF-690F-43BA-A0AA-E2B7B566953F}"/>
    <dgm:cxn modelId="{19BAEC4A-A8D0-4C80-95FD-5722BB7B5F1D}" type="presOf" srcId="{7DC831C8-65DF-40A4-BEDE-45BEFEE6C4EA}" destId="{AC3671B6-4A5E-429A-B1D3-F0B37E51A3B0}" srcOrd="0" destOrd="2" presId="urn:microsoft.com/office/officeart/2005/8/layout/list1"/>
    <dgm:cxn modelId="{AF9C9D4F-85A7-4EFD-8927-26B5DD5105B9}" srcId="{293B3099-1E2E-4DF0-AF9B-433A841993C3}" destId="{9850B0A8-5284-4DA9-8032-25B619959B1C}" srcOrd="0" destOrd="0" parTransId="{A44F3C8C-06A3-42EF-A089-E3BA0DF8C019}" sibTransId="{F761AD37-E9EB-48F2-BF0B-6FA94D7DEEE6}"/>
    <dgm:cxn modelId="{DD17878D-6BCC-4F28-9F43-3C88BE02F1AA}" type="presOf" srcId="{293B3099-1E2E-4DF0-AF9B-433A841993C3}" destId="{4884B099-1280-4376-9839-6245E4F02EDC}" srcOrd="0" destOrd="0" presId="urn:microsoft.com/office/officeart/2005/8/layout/list1"/>
    <dgm:cxn modelId="{AB5D8F9E-8BF4-49DB-A4F4-7349B4383732}" type="presOf" srcId="{778D881C-6D5F-414D-8D80-B752EEC0501C}" destId="{AC3671B6-4A5E-429A-B1D3-F0B37E51A3B0}" srcOrd="0" destOrd="1" presId="urn:microsoft.com/office/officeart/2005/8/layout/list1"/>
    <dgm:cxn modelId="{919952B9-86E5-4F2C-AE6A-075C816D1C45}" type="presOf" srcId="{293B3099-1E2E-4DF0-AF9B-433A841993C3}" destId="{378AD694-1A91-4DB4-82A9-EF6C5849D0E8}" srcOrd="1" destOrd="0" presId="urn:microsoft.com/office/officeart/2005/8/layout/list1"/>
    <dgm:cxn modelId="{6CAD74CE-78B0-4A8F-AA89-F6AB90EE71FD}" srcId="{293B3099-1E2E-4DF0-AF9B-433A841993C3}" destId="{172C1C34-8940-4618-8A33-932F7DB3EB17}" srcOrd="3" destOrd="0" parTransId="{E2B0E6FB-C7A8-40CE-A3D1-162D39D34630}" sibTransId="{817BD2C9-2E1C-4CA2-86C7-59FE9182E24E}"/>
    <dgm:cxn modelId="{167101DC-8450-4CF1-9622-2E5DF2EE66F5}" type="presOf" srcId="{9850B0A8-5284-4DA9-8032-25B619959B1C}" destId="{AC3671B6-4A5E-429A-B1D3-F0B37E51A3B0}" srcOrd="0" destOrd="0" presId="urn:microsoft.com/office/officeart/2005/8/layout/list1"/>
    <dgm:cxn modelId="{3B5D84DC-2654-40B6-9AF9-44EFF425C548}" srcId="{C39C3975-E760-431B-A8D3-9E84ACD0C075}" destId="{293B3099-1E2E-4DF0-AF9B-433A841993C3}" srcOrd="1" destOrd="0" parTransId="{7641E3DC-5A19-4F37-94AC-96A63FF8940C}" sibTransId="{7294A9ED-F8CD-498F-A927-823A77F08FD2}"/>
    <dgm:cxn modelId="{7B0C65EF-C897-48C0-930D-2030E45F7FA0}" type="presOf" srcId="{172C1C34-8940-4618-8A33-932F7DB3EB17}" destId="{AC3671B6-4A5E-429A-B1D3-F0B37E51A3B0}" srcOrd="0" destOrd="3" presId="urn:microsoft.com/office/officeart/2005/8/layout/list1"/>
    <dgm:cxn modelId="{26CECED4-38B8-4339-8654-9590329BB65F}" type="presParOf" srcId="{9775628F-AAB9-4687-95D3-F96CD079791A}" destId="{1BBDEA3A-D173-4F2F-A116-A4F1B3EACA36}" srcOrd="0" destOrd="0" presId="urn:microsoft.com/office/officeart/2005/8/layout/list1"/>
    <dgm:cxn modelId="{B758EB5C-73DD-40B5-B81F-C6714BEE0253}" type="presParOf" srcId="{1BBDEA3A-D173-4F2F-A116-A4F1B3EACA36}" destId="{004AF9B2-C707-4DD2-8ABF-0D26DB6E1AB4}" srcOrd="0" destOrd="0" presId="urn:microsoft.com/office/officeart/2005/8/layout/list1"/>
    <dgm:cxn modelId="{10DCD830-72A1-4F19-9368-03702CA0E414}" type="presParOf" srcId="{1BBDEA3A-D173-4F2F-A116-A4F1B3EACA36}" destId="{E0313EA5-562C-4DB6-9E7E-3A6735C6DA71}" srcOrd="1" destOrd="0" presId="urn:microsoft.com/office/officeart/2005/8/layout/list1"/>
    <dgm:cxn modelId="{946F4A1A-57C5-448A-A5CE-D95365B81CE0}" type="presParOf" srcId="{9775628F-AAB9-4687-95D3-F96CD079791A}" destId="{F6D1DECE-1B6D-4819-84DA-4D8DB7D6FF18}" srcOrd="1" destOrd="0" presId="urn:microsoft.com/office/officeart/2005/8/layout/list1"/>
    <dgm:cxn modelId="{5A2AD8DD-0A96-4905-8559-01E82B537D05}" type="presParOf" srcId="{9775628F-AAB9-4687-95D3-F96CD079791A}" destId="{F3EF0D8A-F7E3-41E3-93A5-33206B4303CD}" srcOrd="2" destOrd="0" presId="urn:microsoft.com/office/officeart/2005/8/layout/list1"/>
    <dgm:cxn modelId="{F1EF447A-92D2-4396-9396-F96037CBD721}" type="presParOf" srcId="{9775628F-AAB9-4687-95D3-F96CD079791A}" destId="{B18705C6-591A-468A-87A2-E09DF13FC50B}" srcOrd="3" destOrd="0" presId="urn:microsoft.com/office/officeart/2005/8/layout/list1"/>
    <dgm:cxn modelId="{EE21FCF5-8076-4800-893F-EAB8A15155E7}" type="presParOf" srcId="{9775628F-AAB9-4687-95D3-F96CD079791A}" destId="{DFE00A14-52BF-4C01-ABA4-BB11FA4BAADA}" srcOrd="4" destOrd="0" presId="urn:microsoft.com/office/officeart/2005/8/layout/list1"/>
    <dgm:cxn modelId="{11924005-335B-4C83-A867-0F2001393FE9}" type="presParOf" srcId="{DFE00A14-52BF-4C01-ABA4-BB11FA4BAADA}" destId="{4884B099-1280-4376-9839-6245E4F02EDC}" srcOrd="0" destOrd="0" presId="urn:microsoft.com/office/officeart/2005/8/layout/list1"/>
    <dgm:cxn modelId="{FEA3D779-DB7D-4A95-AA16-CEEB2D21BE40}" type="presParOf" srcId="{DFE00A14-52BF-4C01-ABA4-BB11FA4BAADA}" destId="{378AD694-1A91-4DB4-82A9-EF6C5849D0E8}" srcOrd="1" destOrd="0" presId="urn:microsoft.com/office/officeart/2005/8/layout/list1"/>
    <dgm:cxn modelId="{454BED6C-8699-450A-BFD5-8774E9248AC6}" type="presParOf" srcId="{9775628F-AAB9-4687-95D3-F96CD079791A}" destId="{9D2D347F-2053-4C13-A9B8-E40660529C3C}" srcOrd="5" destOrd="0" presId="urn:microsoft.com/office/officeart/2005/8/layout/list1"/>
    <dgm:cxn modelId="{5CBAF7FE-ABA7-4CB3-9590-6564C974CC53}" type="presParOf" srcId="{9775628F-AAB9-4687-95D3-F96CD079791A}" destId="{AC3671B6-4A5E-429A-B1D3-F0B37E51A3B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51798-5FE9-414E-A397-12C13C2AACD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77DA04-9DCF-40AA-B4DB-1118B71E882F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Spring Tool suites.</a:t>
          </a:r>
          <a:endParaRPr lang="en-US" sz="1600" dirty="0">
            <a:solidFill>
              <a:schemeClr val="tx1"/>
            </a:solidFill>
          </a:endParaRPr>
        </a:p>
      </dgm:t>
    </dgm:pt>
    <dgm:pt modelId="{E648F816-0557-4C40-832D-4F0DFAA3279B}" type="parTrans" cxnId="{CEB17729-7035-453F-96E5-DAB4B789B42B}">
      <dgm:prSet/>
      <dgm:spPr/>
      <dgm:t>
        <a:bodyPr/>
        <a:lstStyle/>
        <a:p>
          <a:endParaRPr lang="en-US"/>
        </a:p>
      </dgm:t>
    </dgm:pt>
    <dgm:pt modelId="{B289E66A-341A-4A3B-8D11-3EC32B950F41}" type="sibTrans" cxnId="{CEB17729-7035-453F-96E5-DAB4B789B42B}">
      <dgm:prSet/>
      <dgm:spPr/>
      <dgm:t>
        <a:bodyPr/>
        <a:lstStyle/>
        <a:p>
          <a:endParaRPr lang="en-US"/>
        </a:p>
      </dgm:t>
    </dgm:pt>
    <dgm:pt modelId="{A1B01658-708D-4EC6-9C13-AF20BBFDC040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Docker.</a:t>
          </a:r>
          <a:endParaRPr lang="en-US" sz="1600" dirty="0">
            <a:solidFill>
              <a:schemeClr val="tx1"/>
            </a:solidFill>
          </a:endParaRPr>
        </a:p>
      </dgm:t>
    </dgm:pt>
    <dgm:pt modelId="{5DB261A9-CFC6-4AF6-BBF2-AC177D8F1D51}" type="parTrans" cxnId="{A6520550-341E-4123-BF77-A085340C1327}">
      <dgm:prSet/>
      <dgm:spPr/>
      <dgm:t>
        <a:bodyPr/>
        <a:lstStyle/>
        <a:p>
          <a:endParaRPr lang="en-US"/>
        </a:p>
      </dgm:t>
    </dgm:pt>
    <dgm:pt modelId="{CF09F160-9D54-4A76-B419-98FDF06B05B3}" type="sibTrans" cxnId="{A6520550-341E-4123-BF77-A085340C1327}">
      <dgm:prSet/>
      <dgm:spPr/>
      <dgm:t>
        <a:bodyPr/>
        <a:lstStyle/>
        <a:p>
          <a:endParaRPr lang="en-US"/>
        </a:p>
      </dgm:t>
    </dgm:pt>
    <dgm:pt modelId="{39526ED3-FBAE-4439-9E51-81BE1C4ECEBA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Git.</a:t>
          </a:r>
          <a:endParaRPr lang="en-US" sz="1600" dirty="0">
            <a:solidFill>
              <a:schemeClr val="tx1"/>
            </a:solidFill>
          </a:endParaRPr>
        </a:p>
      </dgm:t>
    </dgm:pt>
    <dgm:pt modelId="{C7B9EADA-F182-46A1-A018-AA38BF9CF0A1}" type="parTrans" cxnId="{3051977A-1704-495E-8EEB-AB61F60BE9C6}">
      <dgm:prSet/>
      <dgm:spPr/>
      <dgm:t>
        <a:bodyPr/>
        <a:lstStyle/>
        <a:p>
          <a:endParaRPr lang="en-US"/>
        </a:p>
      </dgm:t>
    </dgm:pt>
    <dgm:pt modelId="{EAEA8E09-FC8D-46A5-ABB5-4AB14156024F}" type="sibTrans" cxnId="{3051977A-1704-495E-8EEB-AB61F60BE9C6}">
      <dgm:prSet/>
      <dgm:spPr/>
      <dgm:t>
        <a:bodyPr/>
        <a:lstStyle/>
        <a:p>
          <a:endParaRPr lang="en-US"/>
        </a:p>
      </dgm:t>
    </dgm:pt>
    <dgm:pt modelId="{74356734-BFD4-4B5F-8A92-1D53EAA984D6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Sqlyog.</a:t>
          </a:r>
          <a:endParaRPr lang="en-US" sz="1600" dirty="0">
            <a:solidFill>
              <a:schemeClr val="tx1"/>
            </a:solidFill>
          </a:endParaRPr>
        </a:p>
      </dgm:t>
    </dgm:pt>
    <dgm:pt modelId="{F2CFDBF3-13D8-4EED-B73F-D0D2C14CFC00}" type="parTrans" cxnId="{6BB11B05-105D-47DF-87FA-66AA0B1EE89E}">
      <dgm:prSet/>
      <dgm:spPr/>
      <dgm:t>
        <a:bodyPr/>
        <a:lstStyle/>
        <a:p>
          <a:endParaRPr lang="en-US"/>
        </a:p>
      </dgm:t>
    </dgm:pt>
    <dgm:pt modelId="{E0FF0DE0-1B9B-462B-B9C5-F6DD550123A1}" type="sibTrans" cxnId="{6BB11B05-105D-47DF-87FA-66AA0B1EE89E}">
      <dgm:prSet/>
      <dgm:spPr/>
      <dgm:t>
        <a:bodyPr/>
        <a:lstStyle/>
        <a:p>
          <a:endParaRPr lang="en-US"/>
        </a:p>
      </dgm:t>
    </dgm:pt>
    <dgm:pt modelId="{CE3AB541-379D-4413-B75D-68292ED5EA3E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Postman.</a:t>
          </a:r>
          <a:endParaRPr lang="en-US" sz="1600" dirty="0">
            <a:solidFill>
              <a:schemeClr val="tx1"/>
            </a:solidFill>
          </a:endParaRPr>
        </a:p>
      </dgm:t>
    </dgm:pt>
    <dgm:pt modelId="{95C237DD-42A9-4FE9-BDFC-9597BA5C6E9A}" type="parTrans" cxnId="{52848915-6ADE-444A-89C3-9A753A051D4E}">
      <dgm:prSet/>
      <dgm:spPr/>
      <dgm:t>
        <a:bodyPr/>
        <a:lstStyle/>
        <a:p>
          <a:endParaRPr lang="en-US"/>
        </a:p>
      </dgm:t>
    </dgm:pt>
    <dgm:pt modelId="{9278EAFD-B9EA-42AE-AFF0-EC42830EBDB6}" type="sibTrans" cxnId="{52848915-6ADE-444A-89C3-9A753A051D4E}">
      <dgm:prSet/>
      <dgm:spPr/>
      <dgm:t>
        <a:bodyPr/>
        <a:lstStyle/>
        <a:p>
          <a:endParaRPr lang="en-US"/>
        </a:p>
      </dgm:t>
    </dgm:pt>
    <dgm:pt modelId="{0FA20CB3-7F62-4C51-8CCD-9654F9707646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Java.</a:t>
          </a:r>
          <a:endParaRPr lang="en-US" sz="1600" dirty="0">
            <a:solidFill>
              <a:schemeClr val="tx1"/>
            </a:solidFill>
          </a:endParaRPr>
        </a:p>
      </dgm:t>
    </dgm:pt>
    <dgm:pt modelId="{A8F66D8B-E9EC-443E-A5B0-A7269FA07398}" type="parTrans" cxnId="{3D1D0C02-079D-4A55-B711-A5F89D3C2119}">
      <dgm:prSet/>
      <dgm:spPr/>
      <dgm:t>
        <a:bodyPr/>
        <a:lstStyle/>
        <a:p>
          <a:endParaRPr lang="en-US"/>
        </a:p>
      </dgm:t>
    </dgm:pt>
    <dgm:pt modelId="{FB7DFBB5-6BEB-40E4-9455-BFB873CB0768}" type="sibTrans" cxnId="{3D1D0C02-079D-4A55-B711-A5F89D3C2119}">
      <dgm:prSet/>
      <dgm:spPr/>
      <dgm:t>
        <a:bodyPr/>
        <a:lstStyle/>
        <a:p>
          <a:endParaRPr lang="en-US"/>
        </a:p>
      </dgm:t>
    </dgm:pt>
    <dgm:pt modelId="{49DB251B-3912-488E-B486-D2168CB04E52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MariaDB.</a:t>
          </a:r>
          <a:endParaRPr lang="en-US" sz="1600" dirty="0">
            <a:solidFill>
              <a:schemeClr val="tx1"/>
            </a:solidFill>
          </a:endParaRPr>
        </a:p>
      </dgm:t>
    </dgm:pt>
    <dgm:pt modelId="{19271640-FB3A-4F0D-9E74-E0436E3D43F9}" type="parTrans" cxnId="{A38C352C-7CF7-48F0-B8D1-C26E634E9BE0}">
      <dgm:prSet/>
      <dgm:spPr/>
      <dgm:t>
        <a:bodyPr/>
        <a:lstStyle/>
        <a:p>
          <a:endParaRPr lang="en-US"/>
        </a:p>
      </dgm:t>
    </dgm:pt>
    <dgm:pt modelId="{71156CF9-D52D-4249-B1CB-B7B464A12D4A}" type="sibTrans" cxnId="{A38C352C-7CF7-48F0-B8D1-C26E634E9BE0}">
      <dgm:prSet/>
      <dgm:spPr/>
      <dgm:t>
        <a:bodyPr/>
        <a:lstStyle/>
        <a:p>
          <a:endParaRPr lang="en-US"/>
        </a:p>
      </dgm:t>
    </dgm:pt>
    <dgm:pt modelId="{84E91511-F6BF-4337-AC1C-56CE2E5AE213}" type="pres">
      <dgm:prSet presAssocID="{D5C51798-5FE9-414E-A397-12C13C2AACD6}" presName="linear" presStyleCnt="0">
        <dgm:presLayoutVars>
          <dgm:dir/>
          <dgm:animLvl val="lvl"/>
          <dgm:resizeHandles val="exact"/>
        </dgm:presLayoutVars>
      </dgm:prSet>
      <dgm:spPr/>
    </dgm:pt>
    <dgm:pt modelId="{AB58C511-A5B4-4247-84E9-4477DB9A5EB5}" type="pres">
      <dgm:prSet presAssocID="{F577DA04-9DCF-40AA-B4DB-1118B71E882F}" presName="parentLin" presStyleCnt="0"/>
      <dgm:spPr/>
    </dgm:pt>
    <dgm:pt modelId="{3DE7FAD4-5CFB-4408-A104-F5C3F8426D16}" type="pres">
      <dgm:prSet presAssocID="{F577DA04-9DCF-40AA-B4DB-1118B71E882F}" presName="parentLeftMargin" presStyleLbl="node1" presStyleIdx="0" presStyleCnt="7"/>
      <dgm:spPr/>
    </dgm:pt>
    <dgm:pt modelId="{476F864C-C9AA-4F4F-A6A8-C4D84654EFF8}" type="pres">
      <dgm:prSet presAssocID="{F577DA04-9DCF-40AA-B4DB-1118B71E882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908BCEF-4C62-48D1-9D20-1FEE87DBFAFE}" type="pres">
      <dgm:prSet presAssocID="{F577DA04-9DCF-40AA-B4DB-1118B71E882F}" presName="negativeSpace" presStyleCnt="0"/>
      <dgm:spPr/>
    </dgm:pt>
    <dgm:pt modelId="{11C99C44-7F0F-4C4F-832E-018C5018A4A6}" type="pres">
      <dgm:prSet presAssocID="{F577DA04-9DCF-40AA-B4DB-1118B71E882F}" presName="childText" presStyleLbl="conFgAcc1" presStyleIdx="0" presStyleCnt="7">
        <dgm:presLayoutVars>
          <dgm:bulletEnabled val="1"/>
        </dgm:presLayoutVars>
      </dgm:prSet>
      <dgm:spPr/>
    </dgm:pt>
    <dgm:pt modelId="{5A151D9A-D439-4356-8579-7C5278E8BE3B}" type="pres">
      <dgm:prSet presAssocID="{B289E66A-341A-4A3B-8D11-3EC32B950F41}" presName="spaceBetweenRectangles" presStyleCnt="0"/>
      <dgm:spPr/>
    </dgm:pt>
    <dgm:pt modelId="{A64A3794-55DA-489B-8FDC-92785F2DBF47}" type="pres">
      <dgm:prSet presAssocID="{A1B01658-708D-4EC6-9C13-AF20BBFDC040}" presName="parentLin" presStyleCnt="0"/>
      <dgm:spPr/>
    </dgm:pt>
    <dgm:pt modelId="{7297AFC4-7779-47B1-96E9-CD7BA055617A}" type="pres">
      <dgm:prSet presAssocID="{A1B01658-708D-4EC6-9C13-AF20BBFDC040}" presName="parentLeftMargin" presStyleLbl="node1" presStyleIdx="0" presStyleCnt="7"/>
      <dgm:spPr/>
    </dgm:pt>
    <dgm:pt modelId="{17952252-6186-4094-9D4C-84B7C0E92274}" type="pres">
      <dgm:prSet presAssocID="{A1B01658-708D-4EC6-9C13-AF20BBFDC04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AF2063D-F1BC-4E92-8694-90C3A3698D0A}" type="pres">
      <dgm:prSet presAssocID="{A1B01658-708D-4EC6-9C13-AF20BBFDC040}" presName="negativeSpace" presStyleCnt="0"/>
      <dgm:spPr/>
    </dgm:pt>
    <dgm:pt modelId="{B9208046-59A3-482B-A0B6-8BDA7A415765}" type="pres">
      <dgm:prSet presAssocID="{A1B01658-708D-4EC6-9C13-AF20BBFDC040}" presName="childText" presStyleLbl="conFgAcc1" presStyleIdx="1" presStyleCnt="7" custScaleX="100000" custScaleY="175500" custLinFactNeighborY="-84950">
        <dgm:presLayoutVars>
          <dgm:bulletEnabled val="1"/>
        </dgm:presLayoutVars>
      </dgm:prSet>
      <dgm:spPr/>
    </dgm:pt>
    <dgm:pt modelId="{3BE238E2-43CC-4FBB-B3A7-63CC60CB1FE5}" type="pres">
      <dgm:prSet presAssocID="{CF09F160-9D54-4A76-B419-98FDF06B05B3}" presName="spaceBetweenRectangles" presStyleCnt="0"/>
      <dgm:spPr/>
    </dgm:pt>
    <dgm:pt modelId="{B550B90D-7318-4E1E-A51F-94DCE896BA03}" type="pres">
      <dgm:prSet presAssocID="{39526ED3-FBAE-4439-9E51-81BE1C4ECEBA}" presName="parentLin" presStyleCnt="0"/>
      <dgm:spPr/>
    </dgm:pt>
    <dgm:pt modelId="{4A78DF6C-6A21-4151-8038-46465DE2E87B}" type="pres">
      <dgm:prSet presAssocID="{39526ED3-FBAE-4439-9E51-81BE1C4ECEBA}" presName="parentLeftMargin" presStyleLbl="node1" presStyleIdx="1" presStyleCnt="7"/>
      <dgm:spPr/>
    </dgm:pt>
    <dgm:pt modelId="{18A824FD-E2C5-4271-BCAF-526C2FA4FB81}" type="pres">
      <dgm:prSet presAssocID="{39526ED3-FBAE-4439-9E51-81BE1C4ECEBA}" presName="parentText" presStyleLbl="node1" presStyleIdx="2" presStyleCnt="7" custLinFactNeighborX="-3464" custLinFactNeighborY="-7215">
        <dgm:presLayoutVars>
          <dgm:chMax val="0"/>
          <dgm:bulletEnabled val="1"/>
        </dgm:presLayoutVars>
      </dgm:prSet>
      <dgm:spPr/>
    </dgm:pt>
    <dgm:pt modelId="{F820D6CE-C5F9-4F10-976C-0DEE30E429A0}" type="pres">
      <dgm:prSet presAssocID="{39526ED3-FBAE-4439-9E51-81BE1C4ECEBA}" presName="negativeSpace" presStyleCnt="0"/>
      <dgm:spPr/>
    </dgm:pt>
    <dgm:pt modelId="{A3E75C49-3E34-4A7F-9BE6-CE8C19782FAB}" type="pres">
      <dgm:prSet presAssocID="{39526ED3-FBAE-4439-9E51-81BE1C4ECEBA}" presName="childText" presStyleLbl="conFgAcc1" presStyleIdx="2" presStyleCnt="7">
        <dgm:presLayoutVars>
          <dgm:bulletEnabled val="1"/>
        </dgm:presLayoutVars>
      </dgm:prSet>
      <dgm:spPr/>
    </dgm:pt>
    <dgm:pt modelId="{BD139C86-A564-4B9C-9DFA-7B061F572B6F}" type="pres">
      <dgm:prSet presAssocID="{EAEA8E09-FC8D-46A5-ABB5-4AB14156024F}" presName="spaceBetweenRectangles" presStyleCnt="0"/>
      <dgm:spPr/>
    </dgm:pt>
    <dgm:pt modelId="{00852BA2-C72F-46CE-8C57-BDB577EB6221}" type="pres">
      <dgm:prSet presAssocID="{74356734-BFD4-4B5F-8A92-1D53EAA984D6}" presName="parentLin" presStyleCnt="0"/>
      <dgm:spPr/>
    </dgm:pt>
    <dgm:pt modelId="{3F7DF1BF-6520-4FB2-A88D-F31DB71352C3}" type="pres">
      <dgm:prSet presAssocID="{74356734-BFD4-4B5F-8A92-1D53EAA984D6}" presName="parentLeftMargin" presStyleLbl="node1" presStyleIdx="2" presStyleCnt="7"/>
      <dgm:spPr/>
    </dgm:pt>
    <dgm:pt modelId="{EB42664C-DEEF-4883-8781-E0B51555C4EA}" type="pres">
      <dgm:prSet presAssocID="{74356734-BFD4-4B5F-8A92-1D53EAA984D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9F2959B-1A66-450A-BFC4-82DBA049DBC2}" type="pres">
      <dgm:prSet presAssocID="{74356734-BFD4-4B5F-8A92-1D53EAA984D6}" presName="negativeSpace" presStyleCnt="0"/>
      <dgm:spPr/>
    </dgm:pt>
    <dgm:pt modelId="{CA356E63-B073-4D9C-8338-7002AD7CBC52}" type="pres">
      <dgm:prSet presAssocID="{74356734-BFD4-4B5F-8A92-1D53EAA984D6}" presName="childText" presStyleLbl="conFgAcc1" presStyleIdx="3" presStyleCnt="7">
        <dgm:presLayoutVars>
          <dgm:bulletEnabled val="1"/>
        </dgm:presLayoutVars>
      </dgm:prSet>
      <dgm:spPr/>
    </dgm:pt>
    <dgm:pt modelId="{F856276D-AD1E-4565-A47D-1B0F7C9285D7}" type="pres">
      <dgm:prSet presAssocID="{E0FF0DE0-1B9B-462B-B9C5-F6DD550123A1}" presName="spaceBetweenRectangles" presStyleCnt="0"/>
      <dgm:spPr/>
    </dgm:pt>
    <dgm:pt modelId="{B1480F31-1269-4C41-85A8-4CB624B695F9}" type="pres">
      <dgm:prSet presAssocID="{CE3AB541-379D-4413-B75D-68292ED5EA3E}" presName="parentLin" presStyleCnt="0"/>
      <dgm:spPr/>
    </dgm:pt>
    <dgm:pt modelId="{BACA3845-F508-4D6C-9AAC-5A360D942348}" type="pres">
      <dgm:prSet presAssocID="{CE3AB541-379D-4413-B75D-68292ED5EA3E}" presName="parentLeftMargin" presStyleLbl="node1" presStyleIdx="3" presStyleCnt="7"/>
      <dgm:spPr/>
    </dgm:pt>
    <dgm:pt modelId="{8622E59E-D29D-49B6-9A26-DACFD2E1BA9D}" type="pres">
      <dgm:prSet presAssocID="{CE3AB541-379D-4413-B75D-68292ED5EA3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E68122D-2256-4A51-8CB0-7061542E07E6}" type="pres">
      <dgm:prSet presAssocID="{CE3AB541-379D-4413-B75D-68292ED5EA3E}" presName="negativeSpace" presStyleCnt="0"/>
      <dgm:spPr/>
    </dgm:pt>
    <dgm:pt modelId="{1FA327D2-9EE1-4E36-BDC8-793A54001274}" type="pres">
      <dgm:prSet presAssocID="{CE3AB541-379D-4413-B75D-68292ED5EA3E}" presName="childText" presStyleLbl="conFgAcc1" presStyleIdx="4" presStyleCnt="7">
        <dgm:presLayoutVars>
          <dgm:bulletEnabled val="1"/>
        </dgm:presLayoutVars>
      </dgm:prSet>
      <dgm:spPr/>
    </dgm:pt>
    <dgm:pt modelId="{A63761F4-DA39-4C1A-87D7-353479C00BA2}" type="pres">
      <dgm:prSet presAssocID="{9278EAFD-B9EA-42AE-AFF0-EC42830EBDB6}" presName="spaceBetweenRectangles" presStyleCnt="0"/>
      <dgm:spPr/>
    </dgm:pt>
    <dgm:pt modelId="{BC8D891C-4D0E-4E7B-8739-125D298ED2F2}" type="pres">
      <dgm:prSet presAssocID="{0FA20CB3-7F62-4C51-8CCD-9654F9707646}" presName="parentLin" presStyleCnt="0"/>
      <dgm:spPr/>
    </dgm:pt>
    <dgm:pt modelId="{761C0359-8331-4E89-B57E-B3F7FA7BFEA0}" type="pres">
      <dgm:prSet presAssocID="{0FA20CB3-7F62-4C51-8CCD-9654F9707646}" presName="parentLeftMargin" presStyleLbl="node1" presStyleIdx="4" presStyleCnt="7"/>
      <dgm:spPr/>
    </dgm:pt>
    <dgm:pt modelId="{31DA1F6A-4229-4970-80F8-255076AA84BA}" type="pres">
      <dgm:prSet presAssocID="{0FA20CB3-7F62-4C51-8CCD-9654F970764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07B8DD5-2420-4915-A521-B3942C703AD1}" type="pres">
      <dgm:prSet presAssocID="{0FA20CB3-7F62-4C51-8CCD-9654F9707646}" presName="negativeSpace" presStyleCnt="0"/>
      <dgm:spPr/>
    </dgm:pt>
    <dgm:pt modelId="{EE21E8EB-E8E8-4DD8-96D9-7CC6F27454BD}" type="pres">
      <dgm:prSet presAssocID="{0FA20CB3-7F62-4C51-8CCD-9654F9707646}" presName="childText" presStyleLbl="conFgAcc1" presStyleIdx="5" presStyleCnt="7">
        <dgm:presLayoutVars>
          <dgm:bulletEnabled val="1"/>
        </dgm:presLayoutVars>
      </dgm:prSet>
      <dgm:spPr/>
    </dgm:pt>
    <dgm:pt modelId="{0C053CA1-9147-4E1E-B13C-0113FE419BFD}" type="pres">
      <dgm:prSet presAssocID="{FB7DFBB5-6BEB-40E4-9455-BFB873CB0768}" presName="spaceBetweenRectangles" presStyleCnt="0"/>
      <dgm:spPr/>
    </dgm:pt>
    <dgm:pt modelId="{E11D5D84-CCFC-4A04-8BE1-0D7FAA09AD40}" type="pres">
      <dgm:prSet presAssocID="{49DB251B-3912-488E-B486-D2168CB04E52}" presName="parentLin" presStyleCnt="0"/>
      <dgm:spPr/>
    </dgm:pt>
    <dgm:pt modelId="{22208752-1B23-4574-A757-5D2749C59939}" type="pres">
      <dgm:prSet presAssocID="{49DB251B-3912-488E-B486-D2168CB04E52}" presName="parentLeftMargin" presStyleLbl="node1" presStyleIdx="5" presStyleCnt="7"/>
      <dgm:spPr/>
    </dgm:pt>
    <dgm:pt modelId="{EDB48D55-1470-4748-B5E7-426FF764A1F7}" type="pres">
      <dgm:prSet presAssocID="{49DB251B-3912-488E-B486-D2168CB04E52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9B62B24-0A54-4EB4-8DF1-3E2CA011EAF7}" type="pres">
      <dgm:prSet presAssocID="{49DB251B-3912-488E-B486-D2168CB04E52}" presName="negativeSpace" presStyleCnt="0"/>
      <dgm:spPr/>
    </dgm:pt>
    <dgm:pt modelId="{35CCF8C3-1BF4-419C-8CB7-D7A78201C87A}" type="pres">
      <dgm:prSet presAssocID="{49DB251B-3912-488E-B486-D2168CB04E52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3D1D0C02-079D-4A55-B711-A5F89D3C2119}" srcId="{D5C51798-5FE9-414E-A397-12C13C2AACD6}" destId="{0FA20CB3-7F62-4C51-8CCD-9654F9707646}" srcOrd="5" destOrd="0" parTransId="{A8F66D8B-E9EC-443E-A5B0-A7269FA07398}" sibTransId="{FB7DFBB5-6BEB-40E4-9455-BFB873CB0768}"/>
    <dgm:cxn modelId="{6BB11B05-105D-47DF-87FA-66AA0B1EE89E}" srcId="{D5C51798-5FE9-414E-A397-12C13C2AACD6}" destId="{74356734-BFD4-4B5F-8A92-1D53EAA984D6}" srcOrd="3" destOrd="0" parTransId="{F2CFDBF3-13D8-4EED-B73F-D0D2C14CFC00}" sibTransId="{E0FF0DE0-1B9B-462B-B9C5-F6DD550123A1}"/>
    <dgm:cxn modelId="{52848915-6ADE-444A-89C3-9A753A051D4E}" srcId="{D5C51798-5FE9-414E-A397-12C13C2AACD6}" destId="{CE3AB541-379D-4413-B75D-68292ED5EA3E}" srcOrd="4" destOrd="0" parTransId="{95C237DD-42A9-4FE9-BDFC-9597BA5C6E9A}" sibTransId="{9278EAFD-B9EA-42AE-AFF0-EC42830EBDB6}"/>
    <dgm:cxn modelId="{CEB17729-7035-453F-96E5-DAB4B789B42B}" srcId="{D5C51798-5FE9-414E-A397-12C13C2AACD6}" destId="{F577DA04-9DCF-40AA-B4DB-1118B71E882F}" srcOrd="0" destOrd="0" parTransId="{E648F816-0557-4C40-832D-4F0DFAA3279B}" sibTransId="{B289E66A-341A-4A3B-8D11-3EC32B950F41}"/>
    <dgm:cxn modelId="{A38C352C-7CF7-48F0-B8D1-C26E634E9BE0}" srcId="{D5C51798-5FE9-414E-A397-12C13C2AACD6}" destId="{49DB251B-3912-488E-B486-D2168CB04E52}" srcOrd="6" destOrd="0" parTransId="{19271640-FB3A-4F0D-9E74-E0436E3D43F9}" sibTransId="{71156CF9-D52D-4249-B1CB-B7B464A12D4A}"/>
    <dgm:cxn modelId="{31BD473F-CF48-4283-8BD4-2EEB3AD21908}" type="presOf" srcId="{39526ED3-FBAE-4439-9E51-81BE1C4ECEBA}" destId="{4A78DF6C-6A21-4151-8038-46465DE2E87B}" srcOrd="0" destOrd="0" presId="urn:microsoft.com/office/officeart/2005/8/layout/list1"/>
    <dgm:cxn modelId="{1781F565-D7C9-44FE-BB1C-589CEDB8F09E}" type="presOf" srcId="{F577DA04-9DCF-40AA-B4DB-1118B71E882F}" destId="{3DE7FAD4-5CFB-4408-A104-F5C3F8426D16}" srcOrd="0" destOrd="0" presId="urn:microsoft.com/office/officeart/2005/8/layout/list1"/>
    <dgm:cxn modelId="{67781B46-BC93-4F60-88FD-28E104382FDE}" type="presOf" srcId="{CE3AB541-379D-4413-B75D-68292ED5EA3E}" destId="{BACA3845-F508-4D6C-9AAC-5A360D942348}" srcOrd="0" destOrd="0" presId="urn:microsoft.com/office/officeart/2005/8/layout/list1"/>
    <dgm:cxn modelId="{A6520550-341E-4123-BF77-A085340C1327}" srcId="{D5C51798-5FE9-414E-A397-12C13C2AACD6}" destId="{A1B01658-708D-4EC6-9C13-AF20BBFDC040}" srcOrd="1" destOrd="0" parTransId="{5DB261A9-CFC6-4AF6-BBF2-AC177D8F1D51}" sibTransId="{CF09F160-9D54-4A76-B419-98FDF06B05B3}"/>
    <dgm:cxn modelId="{D8ED2D79-52F3-45FC-B8E0-E014F6964618}" type="presOf" srcId="{49DB251B-3912-488E-B486-D2168CB04E52}" destId="{22208752-1B23-4574-A757-5D2749C59939}" srcOrd="0" destOrd="0" presId="urn:microsoft.com/office/officeart/2005/8/layout/list1"/>
    <dgm:cxn modelId="{3051977A-1704-495E-8EEB-AB61F60BE9C6}" srcId="{D5C51798-5FE9-414E-A397-12C13C2AACD6}" destId="{39526ED3-FBAE-4439-9E51-81BE1C4ECEBA}" srcOrd="2" destOrd="0" parTransId="{C7B9EADA-F182-46A1-A018-AA38BF9CF0A1}" sibTransId="{EAEA8E09-FC8D-46A5-ABB5-4AB14156024F}"/>
    <dgm:cxn modelId="{40AD7688-DB10-4577-B364-9E3C1D52D203}" type="presOf" srcId="{CE3AB541-379D-4413-B75D-68292ED5EA3E}" destId="{8622E59E-D29D-49B6-9A26-DACFD2E1BA9D}" srcOrd="1" destOrd="0" presId="urn:microsoft.com/office/officeart/2005/8/layout/list1"/>
    <dgm:cxn modelId="{7BCD5DA2-08B2-4AA4-8EFE-2B7F361192B7}" type="presOf" srcId="{A1B01658-708D-4EC6-9C13-AF20BBFDC040}" destId="{7297AFC4-7779-47B1-96E9-CD7BA055617A}" srcOrd="0" destOrd="0" presId="urn:microsoft.com/office/officeart/2005/8/layout/list1"/>
    <dgm:cxn modelId="{99BFCCA7-A3BB-45D7-9BCB-8C2191852FAB}" type="presOf" srcId="{39526ED3-FBAE-4439-9E51-81BE1C4ECEBA}" destId="{18A824FD-E2C5-4271-BCAF-526C2FA4FB81}" srcOrd="1" destOrd="0" presId="urn:microsoft.com/office/officeart/2005/8/layout/list1"/>
    <dgm:cxn modelId="{A9DC02B2-CFE7-4B64-B6B4-6F6CCCE2BFCF}" type="presOf" srcId="{74356734-BFD4-4B5F-8A92-1D53EAA984D6}" destId="{EB42664C-DEEF-4883-8781-E0B51555C4EA}" srcOrd="1" destOrd="0" presId="urn:microsoft.com/office/officeart/2005/8/layout/list1"/>
    <dgm:cxn modelId="{0ABF39B9-D10A-4812-A38A-6A2C9DE8831A}" type="presOf" srcId="{F577DA04-9DCF-40AA-B4DB-1118B71E882F}" destId="{476F864C-C9AA-4F4F-A6A8-C4D84654EFF8}" srcOrd="1" destOrd="0" presId="urn:microsoft.com/office/officeart/2005/8/layout/list1"/>
    <dgm:cxn modelId="{A3D653DE-4D6E-4146-B892-25EE5C4799CE}" type="presOf" srcId="{0FA20CB3-7F62-4C51-8CCD-9654F9707646}" destId="{31DA1F6A-4229-4970-80F8-255076AA84BA}" srcOrd="1" destOrd="0" presId="urn:microsoft.com/office/officeart/2005/8/layout/list1"/>
    <dgm:cxn modelId="{C5D146E2-9C98-4857-BD7B-F92A90FC4214}" type="presOf" srcId="{0FA20CB3-7F62-4C51-8CCD-9654F9707646}" destId="{761C0359-8331-4E89-B57E-B3F7FA7BFEA0}" srcOrd="0" destOrd="0" presId="urn:microsoft.com/office/officeart/2005/8/layout/list1"/>
    <dgm:cxn modelId="{E19C64E7-93E0-487F-9874-B2E5E72A748C}" type="presOf" srcId="{74356734-BFD4-4B5F-8A92-1D53EAA984D6}" destId="{3F7DF1BF-6520-4FB2-A88D-F31DB71352C3}" srcOrd="0" destOrd="0" presId="urn:microsoft.com/office/officeart/2005/8/layout/list1"/>
    <dgm:cxn modelId="{AB4FC1E8-FA7C-400F-814C-737366FA107D}" type="presOf" srcId="{A1B01658-708D-4EC6-9C13-AF20BBFDC040}" destId="{17952252-6186-4094-9D4C-84B7C0E92274}" srcOrd="1" destOrd="0" presId="urn:microsoft.com/office/officeart/2005/8/layout/list1"/>
    <dgm:cxn modelId="{0D6FDFEE-C1C3-4D49-ABA3-DAD87797BDFA}" type="presOf" srcId="{49DB251B-3912-488E-B486-D2168CB04E52}" destId="{EDB48D55-1470-4748-B5E7-426FF764A1F7}" srcOrd="1" destOrd="0" presId="urn:microsoft.com/office/officeart/2005/8/layout/list1"/>
    <dgm:cxn modelId="{F103F7F6-4F8C-4724-B57B-5336B7BB990A}" type="presOf" srcId="{D5C51798-5FE9-414E-A397-12C13C2AACD6}" destId="{84E91511-F6BF-4337-AC1C-56CE2E5AE213}" srcOrd="0" destOrd="0" presId="urn:microsoft.com/office/officeart/2005/8/layout/list1"/>
    <dgm:cxn modelId="{F6D6D0CD-41C5-4031-8B60-19640960441C}" type="presParOf" srcId="{84E91511-F6BF-4337-AC1C-56CE2E5AE213}" destId="{AB58C511-A5B4-4247-84E9-4477DB9A5EB5}" srcOrd="0" destOrd="0" presId="urn:microsoft.com/office/officeart/2005/8/layout/list1"/>
    <dgm:cxn modelId="{23B54B3A-8329-4340-8D68-EB660CB7DC56}" type="presParOf" srcId="{AB58C511-A5B4-4247-84E9-4477DB9A5EB5}" destId="{3DE7FAD4-5CFB-4408-A104-F5C3F8426D16}" srcOrd="0" destOrd="0" presId="urn:microsoft.com/office/officeart/2005/8/layout/list1"/>
    <dgm:cxn modelId="{472A28C1-38EB-41A5-B803-62B470BDEEBD}" type="presParOf" srcId="{AB58C511-A5B4-4247-84E9-4477DB9A5EB5}" destId="{476F864C-C9AA-4F4F-A6A8-C4D84654EFF8}" srcOrd="1" destOrd="0" presId="urn:microsoft.com/office/officeart/2005/8/layout/list1"/>
    <dgm:cxn modelId="{BC7A0080-10A8-426C-B1AE-23E86756C994}" type="presParOf" srcId="{84E91511-F6BF-4337-AC1C-56CE2E5AE213}" destId="{7908BCEF-4C62-48D1-9D20-1FEE87DBFAFE}" srcOrd="1" destOrd="0" presId="urn:microsoft.com/office/officeart/2005/8/layout/list1"/>
    <dgm:cxn modelId="{8ADB2FA5-32F0-4F52-8D10-9B39495C5B58}" type="presParOf" srcId="{84E91511-F6BF-4337-AC1C-56CE2E5AE213}" destId="{11C99C44-7F0F-4C4F-832E-018C5018A4A6}" srcOrd="2" destOrd="0" presId="urn:microsoft.com/office/officeart/2005/8/layout/list1"/>
    <dgm:cxn modelId="{D2A8A069-B5C0-4ABF-991B-58F006110171}" type="presParOf" srcId="{84E91511-F6BF-4337-AC1C-56CE2E5AE213}" destId="{5A151D9A-D439-4356-8579-7C5278E8BE3B}" srcOrd="3" destOrd="0" presId="urn:microsoft.com/office/officeart/2005/8/layout/list1"/>
    <dgm:cxn modelId="{C81E4035-7DE4-44D1-AF7C-234887EF08FA}" type="presParOf" srcId="{84E91511-F6BF-4337-AC1C-56CE2E5AE213}" destId="{A64A3794-55DA-489B-8FDC-92785F2DBF47}" srcOrd="4" destOrd="0" presId="urn:microsoft.com/office/officeart/2005/8/layout/list1"/>
    <dgm:cxn modelId="{7D1280E1-4CC1-4449-99BE-C803A146DA6D}" type="presParOf" srcId="{A64A3794-55DA-489B-8FDC-92785F2DBF47}" destId="{7297AFC4-7779-47B1-96E9-CD7BA055617A}" srcOrd="0" destOrd="0" presId="urn:microsoft.com/office/officeart/2005/8/layout/list1"/>
    <dgm:cxn modelId="{B4996411-D1B6-4374-8A66-CF77E4F44506}" type="presParOf" srcId="{A64A3794-55DA-489B-8FDC-92785F2DBF47}" destId="{17952252-6186-4094-9D4C-84B7C0E92274}" srcOrd="1" destOrd="0" presId="urn:microsoft.com/office/officeart/2005/8/layout/list1"/>
    <dgm:cxn modelId="{BF5C2480-6D98-4AD1-BD6D-3F5A75AD3DA9}" type="presParOf" srcId="{84E91511-F6BF-4337-AC1C-56CE2E5AE213}" destId="{4AF2063D-F1BC-4E92-8694-90C3A3698D0A}" srcOrd="5" destOrd="0" presId="urn:microsoft.com/office/officeart/2005/8/layout/list1"/>
    <dgm:cxn modelId="{48E5FF17-DC72-4DD1-A0CC-9CCE8EE03483}" type="presParOf" srcId="{84E91511-F6BF-4337-AC1C-56CE2E5AE213}" destId="{B9208046-59A3-482B-A0B6-8BDA7A415765}" srcOrd="6" destOrd="0" presId="urn:microsoft.com/office/officeart/2005/8/layout/list1"/>
    <dgm:cxn modelId="{7384A3C2-0CFC-4E5C-A401-16CC24DCE4D5}" type="presParOf" srcId="{84E91511-F6BF-4337-AC1C-56CE2E5AE213}" destId="{3BE238E2-43CC-4FBB-B3A7-63CC60CB1FE5}" srcOrd="7" destOrd="0" presId="urn:microsoft.com/office/officeart/2005/8/layout/list1"/>
    <dgm:cxn modelId="{7BCA9337-4858-4F59-A946-AB1B730D822A}" type="presParOf" srcId="{84E91511-F6BF-4337-AC1C-56CE2E5AE213}" destId="{B550B90D-7318-4E1E-A51F-94DCE896BA03}" srcOrd="8" destOrd="0" presId="urn:microsoft.com/office/officeart/2005/8/layout/list1"/>
    <dgm:cxn modelId="{81658B4E-BEEC-4A3E-8470-A5F8540280A0}" type="presParOf" srcId="{B550B90D-7318-4E1E-A51F-94DCE896BA03}" destId="{4A78DF6C-6A21-4151-8038-46465DE2E87B}" srcOrd="0" destOrd="0" presId="urn:microsoft.com/office/officeart/2005/8/layout/list1"/>
    <dgm:cxn modelId="{F4880890-FD27-4FED-B398-EF54AEB23403}" type="presParOf" srcId="{B550B90D-7318-4E1E-A51F-94DCE896BA03}" destId="{18A824FD-E2C5-4271-BCAF-526C2FA4FB81}" srcOrd="1" destOrd="0" presId="urn:microsoft.com/office/officeart/2005/8/layout/list1"/>
    <dgm:cxn modelId="{4FA59AE6-91E9-459A-BC40-AEDFEF2AE648}" type="presParOf" srcId="{84E91511-F6BF-4337-AC1C-56CE2E5AE213}" destId="{F820D6CE-C5F9-4F10-976C-0DEE30E429A0}" srcOrd="9" destOrd="0" presId="urn:microsoft.com/office/officeart/2005/8/layout/list1"/>
    <dgm:cxn modelId="{3B31C8E2-12DD-42DA-B0CF-F9BF10B3A0E9}" type="presParOf" srcId="{84E91511-F6BF-4337-AC1C-56CE2E5AE213}" destId="{A3E75C49-3E34-4A7F-9BE6-CE8C19782FAB}" srcOrd="10" destOrd="0" presId="urn:microsoft.com/office/officeart/2005/8/layout/list1"/>
    <dgm:cxn modelId="{00D77463-9AFB-47CB-962E-94857A1FE801}" type="presParOf" srcId="{84E91511-F6BF-4337-AC1C-56CE2E5AE213}" destId="{BD139C86-A564-4B9C-9DFA-7B061F572B6F}" srcOrd="11" destOrd="0" presId="urn:microsoft.com/office/officeart/2005/8/layout/list1"/>
    <dgm:cxn modelId="{68F48560-C1C8-431C-9185-BE03B2D551A5}" type="presParOf" srcId="{84E91511-F6BF-4337-AC1C-56CE2E5AE213}" destId="{00852BA2-C72F-46CE-8C57-BDB577EB6221}" srcOrd="12" destOrd="0" presId="urn:microsoft.com/office/officeart/2005/8/layout/list1"/>
    <dgm:cxn modelId="{06BFBD07-AC75-4F4A-B853-D57DC6091825}" type="presParOf" srcId="{00852BA2-C72F-46CE-8C57-BDB577EB6221}" destId="{3F7DF1BF-6520-4FB2-A88D-F31DB71352C3}" srcOrd="0" destOrd="0" presId="urn:microsoft.com/office/officeart/2005/8/layout/list1"/>
    <dgm:cxn modelId="{15CC06EC-ACFB-4109-9135-42958767EF60}" type="presParOf" srcId="{00852BA2-C72F-46CE-8C57-BDB577EB6221}" destId="{EB42664C-DEEF-4883-8781-E0B51555C4EA}" srcOrd="1" destOrd="0" presId="urn:microsoft.com/office/officeart/2005/8/layout/list1"/>
    <dgm:cxn modelId="{A27B3424-6F99-43CB-853D-1BC38AA02EB3}" type="presParOf" srcId="{84E91511-F6BF-4337-AC1C-56CE2E5AE213}" destId="{19F2959B-1A66-450A-BFC4-82DBA049DBC2}" srcOrd="13" destOrd="0" presId="urn:microsoft.com/office/officeart/2005/8/layout/list1"/>
    <dgm:cxn modelId="{12756AA4-247C-439A-8A8F-F19B156FD285}" type="presParOf" srcId="{84E91511-F6BF-4337-AC1C-56CE2E5AE213}" destId="{CA356E63-B073-4D9C-8338-7002AD7CBC52}" srcOrd="14" destOrd="0" presId="urn:microsoft.com/office/officeart/2005/8/layout/list1"/>
    <dgm:cxn modelId="{16E63300-2680-4FE9-9C98-4F987B933267}" type="presParOf" srcId="{84E91511-F6BF-4337-AC1C-56CE2E5AE213}" destId="{F856276D-AD1E-4565-A47D-1B0F7C9285D7}" srcOrd="15" destOrd="0" presId="urn:microsoft.com/office/officeart/2005/8/layout/list1"/>
    <dgm:cxn modelId="{44102352-9134-4824-9A76-E3C386742BD6}" type="presParOf" srcId="{84E91511-F6BF-4337-AC1C-56CE2E5AE213}" destId="{B1480F31-1269-4C41-85A8-4CB624B695F9}" srcOrd="16" destOrd="0" presId="urn:microsoft.com/office/officeart/2005/8/layout/list1"/>
    <dgm:cxn modelId="{EF7379B2-3790-4FA0-AEEC-908BE75F0A15}" type="presParOf" srcId="{B1480F31-1269-4C41-85A8-4CB624B695F9}" destId="{BACA3845-F508-4D6C-9AAC-5A360D942348}" srcOrd="0" destOrd="0" presId="urn:microsoft.com/office/officeart/2005/8/layout/list1"/>
    <dgm:cxn modelId="{6218014F-0F36-4A53-99D3-8067DB6D938B}" type="presParOf" srcId="{B1480F31-1269-4C41-85A8-4CB624B695F9}" destId="{8622E59E-D29D-49B6-9A26-DACFD2E1BA9D}" srcOrd="1" destOrd="0" presId="urn:microsoft.com/office/officeart/2005/8/layout/list1"/>
    <dgm:cxn modelId="{2C1E6B5C-D20B-47B5-B277-D96274884B1B}" type="presParOf" srcId="{84E91511-F6BF-4337-AC1C-56CE2E5AE213}" destId="{7E68122D-2256-4A51-8CB0-7061542E07E6}" srcOrd="17" destOrd="0" presId="urn:microsoft.com/office/officeart/2005/8/layout/list1"/>
    <dgm:cxn modelId="{0C684172-B90B-4F14-A29F-300FFC4F5947}" type="presParOf" srcId="{84E91511-F6BF-4337-AC1C-56CE2E5AE213}" destId="{1FA327D2-9EE1-4E36-BDC8-793A54001274}" srcOrd="18" destOrd="0" presId="urn:microsoft.com/office/officeart/2005/8/layout/list1"/>
    <dgm:cxn modelId="{C3F66C86-BE27-430E-BC36-951EA255D1A9}" type="presParOf" srcId="{84E91511-F6BF-4337-AC1C-56CE2E5AE213}" destId="{A63761F4-DA39-4C1A-87D7-353479C00BA2}" srcOrd="19" destOrd="0" presId="urn:microsoft.com/office/officeart/2005/8/layout/list1"/>
    <dgm:cxn modelId="{9AA286D3-F653-4CA9-AE8F-DFBF51676E1B}" type="presParOf" srcId="{84E91511-F6BF-4337-AC1C-56CE2E5AE213}" destId="{BC8D891C-4D0E-4E7B-8739-125D298ED2F2}" srcOrd="20" destOrd="0" presId="urn:microsoft.com/office/officeart/2005/8/layout/list1"/>
    <dgm:cxn modelId="{7A26FF22-1E87-4083-8EB6-443594B3B508}" type="presParOf" srcId="{BC8D891C-4D0E-4E7B-8739-125D298ED2F2}" destId="{761C0359-8331-4E89-B57E-B3F7FA7BFEA0}" srcOrd="0" destOrd="0" presId="urn:microsoft.com/office/officeart/2005/8/layout/list1"/>
    <dgm:cxn modelId="{02797D6B-C7D7-4770-BF62-213ED8485309}" type="presParOf" srcId="{BC8D891C-4D0E-4E7B-8739-125D298ED2F2}" destId="{31DA1F6A-4229-4970-80F8-255076AA84BA}" srcOrd="1" destOrd="0" presId="urn:microsoft.com/office/officeart/2005/8/layout/list1"/>
    <dgm:cxn modelId="{894A3FB3-94C6-4D85-A66E-4C513AE6C040}" type="presParOf" srcId="{84E91511-F6BF-4337-AC1C-56CE2E5AE213}" destId="{207B8DD5-2420-4915-A521-B3942C703AD1}" srcOrd="21" destOrd="0" presId="urn:microsoft.com/office/officeart/2005/8/layout/list1"/>
    <dgm:cxn modelId="{3F1668BC-1581-4C0C-A94C-C7F0EBE3D608}" type="presParOf" srcId="{84E91511-F6BF-4337-AC1C-56CE2E5AE213}" destId="{EE21E8EB-E8E8-4DD8-96D9-7CC6F27454BD}" srcOrd="22" destOrd="0" presId="urn:microsoft.com/office/officeart/2005/8/layout/list1"/>
    <dgm:cxn modelId="{C8F9B8B7-2957-490E-83A6-A3E20DFB89B1}" type="presParOf" srcId="{84E91511-F6BF-4337-AC1C-56CE2E5AE213}" destId="{0C053CA1-9147-4E1E-B13C-0113FE419BFD}" srcOrd="23" destOrd="0" presId="urn:microsoft.com/office/officeart/2005/8/layout/list1"/>
    <dgm:cxn modelId="{46FD73C9-F5D3-4CC3-8D4F-1A31A2CEC4DF}" type="presParOf" srcId="{84E91511-F6BF-4337-AC1C-56CE2E5AE213}" destId="{E11D5D84-CCFC-4A04-8BE1-0D7FAA09AD40}" srcOrd="24" destOrd="0" presId="urn:microsoft.com/office/officeart/2005/8/layout/list1"/>
    <dgm:cxn modelId="{EC46D728-036D-4825-8AD8-00310E04EF28}" type="presParOf" srcId="{E11D5D84-CCFC-4A04-8BE1-0D7FAA09AD40}" destId="{22208752-1B23-4574-A757-5D2749C59939}" srcOrd="0" destOrd="0" presId="urn:microsoft.com/office/officeart/2005/8/layout/list1"/>
    <dgm:cxn modelId="{14674C49-7422-4123-A681-4F630E49AB68}" type="presParOf" srcId="{E11D5D84-CCFC-4A04-8BE1-0D7FAA09AD40}" destId="{EDB48D55-1470-4748-B5E7-426FF764A1F7}" srcOrd="1" destOrd="0" presId="urn:microsoft.com/office/officeart/2005/8/layout/list1"/>
    <dgm:cxn modelId="{C83DF60E-08BF-4FD8-9C9E-271E2C5E4662}" type="presParOf" srcId="{84E91511-F6BF-4337-AC1C-56CE2E5AE213}" destId="{39B62B24-0A54-4EB4-8DF1-3E2CA011EAF7}" srcOrd="25" destOrd="0" presId="urn:microsoft.com/office/officeart/2005/8/layout/list1"/>
    <dgm:cxn modelId="{94EC22BF-8D86-41B9-925C-DE9AA1FAD37A}" type="presParOf" srcId="{84E91511-F6BF-4337-AC1C-56CE2E5AE213}" destId="{35CCF8C3-1BF4-419C-8CB7-D7A78201C87A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0BDD8-3BB6-4C5D-A23D-B12B998188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21EE89-75B7-4280-B340-22FFD4C4D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Mobile Plan has various functionalities as follows:</a:t>
          </a:r>
        </a:p>
      </dgm:t>
    </dgm:pt>
    <dgm:pt modelId="{6A6E9868-44AD-44DB-A166-AF3849871F2A}" type="parTrans" cxnId="{6F8BB978-0C42-4200-853E-51BFD8584E76}">
      <dgm:prSet/>
      <dgm:spPr/>
      <dgm:t>
        <a:bodyPr/>
        <a:lstStyle/>
        <a:p>
          <a:endParaRPr lang="en-US"/>
        </a:p>
      </dgm:t>
    </dgm:pt>
    <dgm:pt modelId="{77310D1A-AC23-435C-88A2-D55469D5D029}" type="sibTrans" cxnId="{6F8BB978-0C42-4200-853E-51BFD8584E76}">
      <dgm:prSet/>
      <dgm:spPr/>
      <dgm:t>
        <a:bodyPr/>
        <a:lstStyle/>
        <a:p>
          <a:endParaRPr lang="en-US"/>
        </a:p>
      </dgm:t>
    </dgm:pt>
    <dgm:pt modelId="{1FA28A38-A60B-4C49-9408-C47D16ABF2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•CREATE - This function allows user to add new mobile plans.</a:t>
          </a:r>
        </a:p>
      </dgm:t>
    </dgm:pt>
    <dgm:pt modelId="{E6BD7AA2-B37C-49DA-A0F1-FB9E4E5438CD}" type="parTrans" cxnId="{2B31A876-3563-4836-9574-AB810200F9F7}">
      <dgm:prSet/>
      <dgm:spPr/>
      <dgm:t>
        <a:bodyPr/>
        <a:lstStyle/>
        <a:p>
          <a:endParaRPr lang="en-US"/>
        </a:p>
      </dgm:t>
    </dgm:pt>
    <dgm:pt modelId="{7B1CE5E8-B7E8-48F9-8A42-1C028218637A}" type="sibTrans" cxnId="{2B31A876-3563-4836-9574-AB810200F9F7}">
      <dgm:prSet/>
      <dgm:spPr/>
      <dgm:t>
        <a:bodyPr/>
        <a:lstStyle/>
        <a:p>
          <a:endParaRPr lang="en-US"/>
        </a:p>
      </dgm:t>
    </dgm:pt>
    <dgm:pt modelId="{463BFE93-CF65-42ED-A341-068ECBA16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•GET ALL -This function allows user to get all the mobile plans.</a:t>
          </a:r>
        </a:p>
      </dgm:t>
    </dgm:pt>
    <dgm:pt modelId="{6D7F8A4A-17FF-48E5-BB6C-7E4982D69743}" type="parTrans" cxnId="{3CEAFD61-82D4-45BB-BD15-B42BE94AC6EE}">
      <dgm:prSet/>
      <dgm:spPr/>
      <dgm:t>
        <a:bodyPr/>
        <a:lstStyle/>
        <a:p>
          <a:endParaRPr lang="en-US"/>
        </a:p>
      </dgm:t>
    </dgm:pt>
    <dgm:pt modelId="{EB88C3E9-E756-43ED-A278-F2042FF08A67}" type="sibTrans" cxnId="{3CEAFD61-82D4-45BB-BD15-B42BE94AC6EE}">
      <dgm:prSet/>
      <dgm:spPr/>
      <dgm:t>
        <a:bodyPr/>
        <a:lstStyle/>
        <a:p>
          <a:endParaRPr lang="en-US"/>
        </a:p>
      </dgm:t>
    </dgm:pt>
    <dgm:pt modelId="{E6CD5B9D-8AA1-40E4-B15D-95E2DAA2A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•SEARCH - This function allows user to search the mobile plan.</a:t>
          </a:r>
        </a:p>
      </dgm:t>
    </dgm:pt>
    <dgm:pt modelId="{4703F35B-5F3B-45A1-A079-96AE76B035A7}" type="parTrans" cxnId="{B7BEEBFB-5922-46FA-B39A-15BF0D6A622E}">
      <dgm:prSet/>
      <dgm:spPr/>
      <dgm:t>
        <a:bodyPr/>
        <a:lstStyle/>
        <a:p>
          <a:endParaRPr lang="en-US"/>
        </a:p>
      </dgm:t>
    </dgm:pt>
    <dgm:pt modelId="{83281269-1470-451D-B97B-2A67F84CE7C0}" type="sibTrans" cxnId="{B7BEEBFB-5922-46FA-B39A-15BF0D6A622E}">
      <dgm:prSet/>
      <dgm:spPr/>
      <dgm:t>
        <a:bodyPr/>
        <a:lstStyle/>
        <a:p>
          <a:endParaRPr lang="en-US"/>
        </a:p>
      </dgm:t>
    </dgm:pt>
    <dgm:pt modelId="{FB2A9D62-CF75-426F-A2AB-A471003623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•UPDATE - This function allows user to update the details of mobile plan.</a:t>
          </a:r>
        </a:p>
      </dgm:t>
    </dgm:pt>
    <dgm:pt modelId="{3692653C-F969-4E22-BBFE-6DAD83954D66}" type="parTrans" cxnId="{AA5C6614-972C-484D-B86E-D5F2C8DAF09D}">
      <dgm:prSet/>
      <dgm:spPr/>
      <dgm:t>
        <a:bodyPr/>
        <a:lstStyle/>
        <a:p>
          <a:endParaRPr lang="en-US"/>
        </a:p>
      </dgm:t>
    </dgm:pt>
    <dgm:pt modelId="{59397A39-510A-4E2D-8F1E-1C3C8BD23AED}" type="sibTrans" cxnId="{AA5C6614-972C-484D-B86E-D5F2C8DAF09D}">
      <dgm:prSet/>
      <dgm:spPr/>
      <dgm:t>
        <a:bodyPr/>
        <a:lstStyle/>
        <a:p>
          <a:endParaRPr lang="en-US"/>
        </a:p>
      </dgm:t>
    </dgm:pt>
    <dgm:pt modelId="{2ADBE4B8-C1C6-490B-9E8B-234C091DAA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•DELETE - This function allows user to delete the mobile plan.</a:t>
          </a:r>
        </a:p>
      </dgm:t>
    </dgm:pt>
    <dgm:pt modelId="{D007453C-1D8E-40DE-9E7B-54913147C1C0}" type="parTrans" cxnId="{C199B60F-2960-4FD3-B145-0E7A9B5C2F01}">
      <dgm:prSet/>
      <dgm:spPr/>
      <dgm:t>
        <a:bodyPr/>
        <a:lstStyle/>
        <a:p>
          <a:endParaRPr lang="en-US"/>
        </a:p>
      </dgm:t>
    </dgm:pt>
    <dgm:pt modelId="{2BE95CD2-11AD-44DB-B259-95C37F6B1C1D}" type="sibTrans" cxnId="{C199B60F-2960-4FD3-B145-0E7A9B5C2F01}">
      <dgm:prSet/>
      <dgm:spPr/>
      <dgm:t>
        <a:bodyPr/>
        <a:lstStyle/>
        <a:p>
          <a:endParaRPr lang="en-US"/>
        </a:p>
      </dgm:t>
    </dgm:pt>
    <dgm:pt modelId="{DE400179-0927-4E6D-9BEE-EA0A6CB00D10}" type="pres">
      <dgm:prSet presAssocID="{A7B0BDD8-3BB6-4C5D-A23D-B12B9981888C}" presName="root" presStyleCnt="0">
        <dgm:presLayoutVars>
          <dgm:dir/>
          <dgm:resizeHandles val="exact"/>
        </dgm:presLayoutVars>
      </dgm:prSet>
      <dgm:spPr/>
    </dgm:pt>
    <dgm:pt modelId="{4162E1E0-6A8D-4F10-9750-AD50E853545F}" type="pres">
      <dgm:prSet presAssocID="{9A21EE89-75B7-4280-B340-22FFD4C4DF25}" presName="compNode" presStyleCnt="0"/>
      <dgm:spPr/>
    </dgm:pt>
    <dgm:pt modelId="{755ED3F2-8E00-4F4E-85DF-09FEC31B8E2A}" type="pres">
      <dgm:prSet presAssocID="{9A21EE89-75B7-4280-B340-22FFD4C4DF25}" presName="bgRect" presStyleLbl="bgShp" presStyleIdx="0" presStyleCnt="6"/>
      <dgm:spPr>
        <a:ln>
          <a:solidFill>
            <a:schemeClr val="tx1"/>
          </a:solidFill>
        </a:ln>
      </dgm:spPr>
    </dgm:pt>
    <dgm:pt modelId="{7C6D1A63-1E6D-4226-A8C8-4E51C859A999}" type="pres">
      <dgm:prSet presAssocID="{9A21EE89-75B7-4280-B340-22FFD4C4DF2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DCE8068-4C9D-4AFC-8DF2-EFF8F6F006A0}" type="pres">
      <dgm:prSet presAssocID="{9A21EE89-75B7-4280-B340-22FFD4C4DF25}" presName="spaceRect" presStyleCnt="0"/>
      <dgm:spPr/>
    </dgm:pt>
    <dgm:pt modelId="{6EC22373-FA86-4E21-93FE-A3EA0CB8B5A6}" type="pres">
      <dgm:prSet presAssocID="{9A21EE89-75B7-4280-B340-22FFD4C4DF25}" presName="parTx" presStyleLbl="revTx" presStyleIdx="0" presStyleCnt="6">
        <dgm:presLayoutVars>
          <dgm:chMax val="0"/>
          <dgm:chPref val="0"/>
        </dgm:presLayoutVars>
      </dgm:prSet>
      <dgm:spPr/>
    </dgm:pt>
    <dgm:pt modelId="{506682B8-7561-4004-B8F4-D75C656CB7C6}" type="pres">
      <dgm:prSet presAssocID="{77310D1A-AC23-435C-88A2-D55469D5D029}" presName="sibTrans" presStyleCnt="0"/>
      <dgm:spPr/>
    </dgm:pt>
    <dgm:pt modelId="{1EC04AEE-96F3-4456-9F99-62DCFB4DB4CC}" type="pres">
      <dgm:prSet presAssocID="{1FA28A38-A60B-4C49-9408-C47D16ABF2C3}" presName="compNode" presStyleCnt="0"/>
      <dgm:spPr/>
    </dgm:pt>
    <dgm:pt modelId="{31A3632B-BB0E-40D7-8B46-22752A023263}" type="pres">
      <dgm:prSet presAssocID="{1FA28A38-A60B-4C49-9408-C47D16ABF2C3}" presName="bgRect" presStyleLbl="bgShp" presStyleIdx="1" presStyleCnt="6"/>
      <dgm:spPr>
        <a:ln>
          <a:solidFill>
            <a:schemeClr val="tx1"/>
          </a:solidFill>
        </a:ln>
      </dgm:spPr>
    </dgm:pt>
    <dgm:pt modelId="{E4302ED4-48C8-4EF3-BF43-ADD3A9770564}" type="pres">
      <dgm:prSet presAssocID="{1FA28A38-A60B-4C49-9408-C47D16ABF2C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CFA05C41-CBBA-4CFD-964C-A38BEB605137}" type="pres">
      <dgm:prSet presAssocID="{1FA28A38-A60B-4C49-9408-C47D16ABF2C3}" presName="spaceRect" presStyleCnt="0"/>
      <dgm:spPr/>
    </dgm:pt>
    <dgm:pt modelId="{1421BF66-8C3A-4FDD-A565-8129458EA870}" type="pres">
      <dgm:prSet presAssocID="{1FA28A38-A60B-4C49-9408-C47D16ABF2C3}" presName="parTx" presStyleLbl="revTx" presStyleIdx="1" presStyleCnt="6">
        <dgm:presLayoutVars>
          <dgm:chMax val="0"/>
          <dgm:chPref val="0"/>
        </dgm:presLayoutVars>
      </dgm:prSet>
      <dgm:spPr/>
    </dgm:pt>
    <dgm:pt modelId="{B39644BA-FBCC-4615-ABEE-D33431BB7176}" type="pres">
      <dgm:prSet presAssocID="{7B1CE5E8-B7E8-48F9-8A42-1C028218637A}" presName="sibTrans" presStyleCnt="0"/>
      <dgm:spPr/>
    </dgm:pt>
    <dgm:pt modelId="{A71A9936-540D-4E35-A4B3-86DBD4F95B07}" type="pres">
      <dgm:prSet presAssocID="{463BFE93-CF65-42ED-A341-068ECBA16E80}" presName="compNode" presStyleCnt="0"/>
      <dgm:spPr/>
    </dgm:pt>
    <dgm:pt modelId="{4A778CB5-1315-408D-9EA1-3FB76A8F6F36}" type="pres">
      <dgm:prSet presAssocID="{463BFE93-CF65-42ED-A341-068ECBA16E80}" presName="bgRect" presStyleLbl="bgShp" presStyleIdx="2" presStyleCnt="6"/>
      <dgm:spPr>
        <a:ln>
          <a:solidFill>
            <a:schemeClr val="tx1"/>
          </a:solidFill>
        </a:ln>
      </dgm:spPr>
    </dgm:pt>
    <dgm:pt modelId="{2DAE9473-6BD5-4D60-9721-4DBAE2271DD8}" type="pres">
      <dgm:prSet presAssocID="{463BFE93-CF65-42ED-A341-068ECBA16E8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21B39B85-4FD8-42FC-BCD9-13AD43F81ECF}" type="pres">
      <dgm:prSet presAssocID="{463BFE93-CF65-42ED-A341-068ECBA16E80}" presName="spaceRect" presStyleCnt="0"/>
      <dgm:spPr/>
    </dgm:pt>
    <dgm:pt modelId="{F2143457-4F69-453B-9D95-870E958EDE65}" type="pres">
      <dgm:prSet presAssocID="{463BFE93-CF65-42ED-A341-068ECBA16E80}" presName="parTx" presStyleLbl="revTx" presStyleIdx="2" presStyleCnt="6">
        <dgm:presLayoutVars>
          <dgm:chMax val="0"/>
          <dgm:chPref val="0"/>
        </dgm:presLayoutVars>
      </dgm:prSet>
      <dgm:spPr/>
    </dgm:pt>
    <dgm:pt modelId="{401B35DC-A067-4A44-83AC-B8D4B9AEC99F}" type="pres">
      <dgm:prSet presAssocID="{EB88C3E9-E756-43ED-A278-F2042FF08A67}" presName="sibTrans" presStyleCnt="0"/>
      <dgm:spPr/>
    </dgm:pt>
    <dgm:pt modelId="{E9AD6966-27F0-4B70-863F-E287028C58BB}" type="pres">
      <dgm:prSet presAssocID="{E6CD5B9D-8AA1-40E4-B15D-95E2DAA2AEE4}" presName="compNode" presStyleCnt="0"/>
      <dgm:spPr/>
    </dgm:pt>
    <dgm:pt modelId="{F8BD0A9E-3BCC-42E1-A14F-6E88DAA68C31}" type="pres">
      <dgm:prSet presAssocID="{E6CD5B9D-8AA1-40E4-B15D-95E2DAA2AEE4}" presName="bgRect" presStyleLbl="bgShp" presStyleIdx="3" presStyleCnt="6"/>
      <dgm:spPr>
        <a:ln>
          <a:solidFill>
            <a:schemeClr val="tx1"/>
          </a:solidFill>
        </a:ln>
      </dgm:spPr>
    </dgm:pt>
    <dgm:pt modelId="{B4B58561-8125-4F8B-AE9C-2E0B35313371}" type="pres">
      <dgm:prSet presAssocID="{E6CD5B9D-8AA1-40E4-B15D-95E2DAA2AE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6854CC6-2414-4CCE-8511-835FE60234F0}" type="pres">
      <dgm:prSet presAssocID="{E6CD5B9D-8AA1-40E4-B15D-95E2DAA2AEE4}" presName="spaceRect" presStyleCnt="0"/>
      <dgm:spPr/>
    </dgm:pt>
    <dgm:pt modelId="{3A845685-482D-401D-BC21-C22C2C4C9FCC}" type="pres">
      <dgm:prSet presAssocID="{E6CD5B9D-8AA1-40E4-B15D-95E2DAA2AEE4}" presName="parTx" presStyleLbl="revTx" presStyleIdx="3" presStyleCnt="6">
        <dgm:presLayoutVars>
          <dgm:chMax val="0"/>
          <dgm:chPref val="0"/>
        </dgm:presLayoutVars>
      </dgm:prSet>
      <dgm:spPr/>
    </dgm:pt>
    <dgm:pt modelId="{F18A7586-2114-4389-92BE-8043B88AD797}" type="pres">
      <dgm:prSet presAssocID="{83281269-1470-451D-B97B-2A67F84CE7C0}" presName="sibTrans" presStyleCnt="0"/>
      <dgm:spPr/>
    </dgm:pt>
    <dgm:pt modelId="{9D5263D8-B73F-4995-94C5-AD76E285FE92}" type="pres">
      <dgm:prSet presAssocID="{FB2A9D62-CF75-426F-A2AB-A4710036231B}" presName="compNode" presStyleCnt="0"/>
      <dgm:spPr/>
    </dgm:pt>
    <dgm:pt modelId="{173692B4-7951-450C-9ED9-5F28724818E4}" type="pres">
      <dgm:prSet presAssocID="{FB2A9D62-CF75-426F-A2AB-A4710036231B}" presName="bgRect" presStyleLbl="bgShp" presStyleIdx="4" presStyleCnt="6"/>
      <dgm:spPr>
        <a:ln>
          <a:solidFill>
            <a:schemeClr val="tx1"/>
          </a:solidFill>
        </a:ln>
      </dgm:spPr>
    </dgm:pt>
    <dgm:pt modelId="{31F15E85-3F93-4B9C-AC38-0925F1E0CC4B}" type="pres">
      <dgm:prSet presAssocID="{FB2A9D62-CF75-426F-A2AB-A4710036231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1E9CEE4B-069E-4CF6-8C4E-B6D73C872347}" type="pres">
      <dgm:prSet presAssocID="{FB2A9D62-CF75-426F-A2AB-A4710036231B}" presName="spaceRect" presStyleCnt="0"/>
      <dgm:spPr/>
    </dgm:pt>
    <dgm:pt modelId="{73C0A31A-F487-488B-A670-4512BC224CA5}" type="pres">
      <dgm:prSet presAssocID="{FB2A9D62-CF75-426F-A2AB-A4710036231B}" presName="parTx" presStyleLbl="revTx" presStyleIdx="4" presStyleCnt="6">
        <dgm:presLayoutVars>
          <dgm:chMax val="0"/>
          <dgm:chPref val="0"/>
        </dgm:presLayoutVars>
      </dgm:prSet>
      <dgm:spPr/>
    </dgm:pt>
    <dgm:pt modelId="{E35C5229-2F94-4DD1-94FB-1735DF920708}" type="pres">
      <dgm:prSet presAssocID="{59397A39-510A-4E2D-8F1E-1C3C8BD23AED}" presName="sibTrans" presStyleCnt="0"/>
      <dgm:spPr/>
    </dgm:pt>
    <dgm:pt modelId="{695C8AD8-AA61-492D-A7F4-47217729F5A8}" type="pres">
      <dgm:prSet presAssocID="{2ADBE4B8-C1C6-490B-9E8B-234C091DAA0B}" presName="compNode" presStyleCnt="0"/>
      <dgm:spPr/>
    </dgm:pt>
    <dgm:pt modelId="{FAB21C4A-F8A3-41E2-82AD-4DB6F79CC4AC}" type="pres">
      <dgm:prSet presAssocID="{2ADBE4B8-C1C6-490B-9E8B-234C091DAA0B}" presName="bgRect" presStyleLbl="bgShp" presStyleIdx="5" presStyleCnt="6"/>
      <dgm:spPr>
        <a:ln>
          <a:solidFill>
            <a:schemeClr val="tx1"/>
          </a:solidFill>
        </a:ln>
      </dgm:spPr>
    </dgm:pt>
    <dgm:pt modelId="{8D4BD09D-01F7-4AED-B1B3-EF3900422C99}" type="pres">
      <dgm:prSet presAssocID="{2ADBE4B8-C1C6-490B-9E8B-234C091DAA0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A78CAD1E-1C36-4A5C-B71F-A44E7DFDC108}" type="pres">
      <dgm:prSet presAssocID="{2ADBE4B8-C1C6-490B-9E8B-234C091DAA0B}" presName="spaceRect" presStyleCnt="0"/>
      <dgm:spPr/>
    </dgm:pt>
    <dgm:pt modelId="{3A4BA930-47D8-40F2-B772-744DD1428A0B}" type="pres">
      <dgm:prSet presAssocID="{2ADBE4B8-C1C6-490B-9E8B-234C091DAA0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199B60F-2960-4FD3-B145-0E7A9B5C2F01}" srcId="{A7B0BDD8-3BB6-4C5D-A23D-B12B9981888C}" destId="{2ADBE4B8-C1C6-490B-9E8B-234C091DAA0B}" srcOrd="5" destOrd="0" parTransId="{D007453C-1D8E-40DE-9E7B-54913147C1C0}" sibTransId="{2BE95CD2-11AD-44DB-B259-95C37F6B1C1D}"/>
    <dgm:cxn modelId="{AA5C6614-972C-484D-B86E-D5F2C8DAF09D}" srcId="{A7B0BDD8-3BB6-4C5D-A23D-B12B9981888C}" destId="{FB2A9D62-CF75-426F-A2AB-A4710036231B}" srcOrd="4" destOrd="0" parTransId="{3692653C-F969-4E22-BBFE-6DAD83954D66}" sibTransId="{59397A39-510A-4E2D-8F1E-1C3C8BD23AED}"/>
    <dgm:cxn modelId="{65F84D1E-1A42-460A-BCB1-EC8B87692650}" type="presOf" srcId="{463BFE93-CF65-42ED-A341-068ECBA16E80}" destId="{F2143457-4F69-453B-9D95-870E958EDE65}" srcOrd="0" destOrd="0" presId="urn:microsoft.com/office/officeart/2018/2/layout/IconVerticalSolidList"/>
    <dgm:cxn modelId="{CD98A35B-1E03-4C7E-8752-C541E15C1813}" type="presOf" srcId="{E6CD5B9D-8AA1-40E4-B15D-95E2DAA2AEE4}" destId="{3A845685-482D-401D-BC21-C22C2C4C9FCC}" srcOrd="0" destOrd="0" presId="urn:microsoft.com/office/officeart/2018/2/layout/IconVerticalSolidList"/>
    <dgm:cxn modelId="{3CEAFD61-82D4-45BB-BD15-B42BE94AC6EE}" srcId="{A7B0BDD8-3BB6-4C5D-A23D-B12B9981888C}" destId="{463BFE93-CF65-42ED-A341-068ECBA16E80}" srcOrd="2" destOrd="0" parTransId="{6D7F8A4A-17FF-48E5-BB6C-7E4982D69743}" sibTransId="{EB88C3E9-E756-43ED-A278-F2042FF08A67}"/>
    <dgm:cxn modelId="{2B31A876-3563-4836-9574-AB810200F9F7}" srcId="{A7B0BDD8-3BB6-4C5D-A23D-B12B9981888C}" destId="{1FA28A38-A60B-4C49-9408-C47D16ABF2C3}" srcOrd="1" destOrd="0" parTransId="{E6BD7AA2-B37C-49DA-A0F1-FB9E4E5438CD}" sibTransId="{7B1CE5E8-B7E8-48F9-8A42-1C028218637A}"/>
    <dgm:cxn modelId="{6F8BB978-0C42-4200-853E-51BFD8584E76}" srcId="{A7B0BDD8-3BB6-4C5D-A23D-B12B9981888C}" destId="{9A21EE89-75B7-4280-B340-22FFD4C4DF25}" srcOrd="0" destOrd="0" parTransId="{6A6E9868-44AD-44DB-A166-AF3849871F2A}" sibTransId="{77310D1A-AC23-435C-88A2-D55469D5D029}"/>
    <dgm:cxn modelId="{8ADB50B1-F342-4AE2-8B4C-F825E91752CE}" type="presOf" srcId="{FB2A9D62-CF75-426F-A2AB-A4710036231B}" destId="{73C0A31A-F487-488B-A670-4512BC224CA5}" srcOrd="0" destOrd="0" presId="urn:microsoft.com/office/officeart/2018/2/layout/IconVerticalSolidList"/>
    <dgm:cxn modelId="{7260EABC-7BB6-46B1-8E94-5DCA0CC9CEBE}" type="presOf" srcId="{1FA28A38-A60B-4C49-9408-C47D16ABF2C3}" destId="{1421BF66-8C3A-4FDD-A565-8129458EA870}" srcOrd="0" destOrd="0" presId="urn:microsoft.com/office/officeart/2018/2/layout/IconVerticalSolidList"/>
    <dgm:cxn modelId="{300FEBC6-1B27-47A8-84D9-30715C778A12}" type="presOf" srcId="{9A21EE89-75B7-4280-B340-22FFD4C4DF25}" destId="{6EC22373-FA86-4E21-93FE-A3EA0CB8B5A6}" srcOrd="0" destOrd="0" presId="urn:microsoft.com/office/officeart/2018/2/layout/IconVerticalSolidList"/>
    <dgm:cxn modelId="{9A7480F4-053C-410E-AB69-A1136A7E8DE8}" type="presOf" srcId="{A7B0BDD8-3BB6-4C5D-A23D-B12B9981888C}" destId="{DE400179-0927-4E6D-9BEE-EA0A6CB00D10}" srcOrd="0" destOrd="0" presId="urn:microsoft.com/office/officeart/2018/2/layout/IconVerticalSolidList"/>
    <dgm:cxn modelId="{B7BEEBFB-5922-46FA-B39A-15BF0D6A622E}" srcId="{A7B0BDD8-3BB6-4C5D-A23D-B12B9981888C}" destId="{E6CD5B9D-8AA1-40E4-B15D-95E2DAA2AEE4}" srcOrd="3" destOrd="0" parTransId="{4703F35B-5F3B-45A1-A079-96AE76B035A7}" sibTransId="{83281269-1470-451D-B97B-2A67F84CE7C0}"/>
    <dgm:cxn modelId="{F18230FD-9E4F-4847-A940-54EAE7F631D8}" type="presOf" srcId="{2ADBE4B8-C1C6-490B-9E8B-234C091DAA0B}" destId="{3A4BA930-47D8-40F2-B772-744DD1428A0B}" srcOrd="0" destOrd="0" presId="urn:microsoft.com/office/officeart/2018/2/layout/IconVerticalSolidList"/>
    <dgm:cxn modelId="{3C7351C0-0C49-47EA-B488-CCAEC1199F0A}" type="presParOf" srcId="{DE400179-0927-4E6D-9BEE-EA0A6CB00D10}" destId="{4162E1E0-6A8D-4F10-9750-AD50E853545F}" srcOrd="0" destOrd="0" presId="urn:microsoft.com/office/officeart/2018/2/layout/IconVerticalSolidList"/>
    <dgm:cxn modelId="{98D525D6-9A60-4F4A-8C65-FDA765EAF615}" type="presParOf" srcId="{4162E1E0-6A8D-4F10-9750-AD50E853545F}" destId="{755ED3F2-8E00-4F4E-85DF-09FEC31B8E2A}" srcOrd="0" destOrd="0" presId="urn:microsoft.com/office/officeart/2018/2/layout/IconVerticalSolidList"/>
    <dgm:cxn modelId="{A5C7847B-50AA-4465-BE82-1278436022A2}" type="presParOf" srcId="{4162E1E0-6A8D-4F10-9750-AD50E853545F}" destId="{7C6D1A63-1E6D-4226-A8C8-4E51C859A999}" srcOrd="1" destOrd="0" presId="urn:microsoft.com/office/officeart/2018/2/layout/IconVerticalSolidList"/>
    <dgm:cxn modelId="{2516F8F3-953D-444D-8F89-244ED7AC2DDC}" type="presParOf" srcId="{4162E1E0-6A8D-4F10-9750-AD50E853545F}" destId="{5DCE8068-4C9D-4AFC-8DF2-EFF8F6F006A0}" srcOrd="2" destOrd="0" presId="urn:microsoft.com/office/officeart/2018/2/layout/IconVerticalSolidList"/>
    <dgm:cxn modelId="{D254F8D4-385F-4255-BDD1-EDAA829D12DF}" type="presParOf" srcId="{4162E1E0-6A8D-4F10-9750-AD50E853545F}" destId="{6EC22373-FA86-4E21-93FE-A3EA0CB8B5A6}" srcOrd="3" destOrd="0" presId="urn:microsoft.com/office/officeart/2018/2/layout/IconVerticalSolidList"/>
    <dgm:cxn modelId="{F79A598C-2445-4527-BC95-897D35286D0A}" type="presParOf" srcId="{DE400179-0927-4E6D-9BEE-EA0A6CB00D10}" destId="{506682B8-7561-4004-B8F4-D75C656CB7C6}" srcOrd="1" destOrd="0" presId="urn:microsoft.com/office/officeart/2018/2/layout/IconVerticalSolidList"/>
    <dgm:cxn modelId="{DF7EDB09-FD59-43BF-9B90-F26DD5DCC699}" type="presParOf" srcId="{DE400179-0927-4E6D-9BEE-EA0A6CB00D10}" destId="{1EC04AEE-96F3-4456-9F99-62DCFB4DB4CC}" srcOrd="2" destOrd="0" presId="urn:microsoft.com/office/officeart/2018/2/layout/IconVerticalSolidList"/>
    <dgm:cxn modelId="{12B29217-8032-42D7-ABBE-272B5CD7788A}" type="presParOf" srcId="{1EC04AEE-96F3-4456-9F99-62DCFB4DB4CC}" destId="{31A3632B-BB0E-40D7-8B46-22752A023263}" srcOrd="0" destOrd="0" presId="urn:microsoft.com/office/officeart/2018/2/layout/IconVerticalSolidList"/>
    <dgm:cxn modelId="{B33D46C8-0C21-40A0-A550-A70263A47C7D}" type="presParOf" srcId="{1EC04AEE-96F3-4456-9F99-62DCFB4DB4CC}" destId="{E4302ED4-48C8-4EF3-BF43-ADD3A9770564}" srcOrd="1" destOrd="0" presId="urn:microsoft.com/office/officeart/2018/2/layout/IconVerticalSolidList"/>
    <dgm:cxn modelId="{54E76321-74EB-46B2-9EC0-E0013F51D7E5}" type="presParOf" srcId="{1EC04AEE-96F3-4456-9F99-62DCFB4DB4CC}" destId="{CFA05C41-CBBA-4CFD-964C-A38BEB605137}" srcOrd="2" destOrd="0" presId="urn:microsoft.com/office/officeart/2018/2/layout/IconVerticalSolidList"/>
    <dgm:cxn modelId="{B9FCC84A-F27B-4888-A2F4-B239FFF8DFA8}" type="presParOf" srcId="{1EC04AEE-96F3-4456-9F99-62DCFB4DB4CC}" destId="{1421BF66-8C3A-4FDD-A565-8129458EA870}" srcOrd="3" destOrd="0" presId="urn:microsoft.com/office/officeart/2018/2/layout/IconVerticalSolidList"/>
    <dgm:cxn modelId="{4613BB62-E4F7-45B1-8967-5E29FE210FF6}" type="presParOf" srcId="{DE400179-0927-4E6D-9BEE-EA0A6CB00D10}" destId="{B39644BA-FBCC-4615-ABEE-D33431BB7176}" srcOrd="3" destOrd="0" presId="urn:microsoft.com/office/officeart/2018/2/layout/IconVerticalSolidList"/>
    <dgm:cxn modelId="{EEFD9AAB-66E9-4A2E-8068-ACE9AC317EA5}" type="presParOf" srcId="{DE400179-0927-4E6D-9BEE-EA0A6CB00D10}" destId="{A71A9936-540D-4E35-A4B3-86DBD4F95B07}" srcOrd="4" destOrd="0" presId="urn:microsoft.com/office/officeart/2018/2/layout/IconVerticalSolidList"/>
    <dgm:cxn modelId="{59609470-FF9F-40CF-8908-297A245E5558}" type="presParOf" srcId="{A71A9936-540D-4E35-A4B3-86DBD4F95B07}" destId="{4A778CB5-1315-408D-9EA1-3FB76A8F6F36}" srcOrd="0" destOrd="0" presId="urn:microsoft.com/office/officeart/2018/2/layout/IconVerticalSolidList"/>
    <dgm:cxn modelId="{2CF3DF2B-E913-4209-B68F-3EF4927614BC}" type="presParOf" srcId="{A71A9936-540D-4E35-A4B3-86DBD4F95B07}" destId="{2DAE9473-6BD5-4D60-9721-4DBAE2271DD8}" srcOrd="1" destOrd="0" presId="urn:microsoft.com/office/officeart/2018/2/layout/IconVerticalSolidList"/>
    <dgm:cxn modelId="{CB48B3BB-559A-4F57-B9C4-39D9A71BB4CA}" type="presParOf" srcId="{A71A9936-540D-4E35-A4B3-86DBD4F95B07}" destId="{21B39B85-4FD8-42FC-BCD9-13AD43F81ECF}" srcOrd="2" destOrd="0" presId="urn:microsoft.com/office/officeart/2018/2/layout/IconVerticalSolidList"/>
    <dgm:cxn modelId="{EC887093-E599-4FFD-A308-9EDF9A1EE61A}" type="presParOf" srcId="{A71A9936-540D-4E35-A4B3-86DBD4F95B07}" destId="{F2143457-4F69-453B-9D95-870E958EDE65}" srcOrd="3" destOrd="0" presId="urn:microsoft.com/office/officeart/2018/2/layout/IconVerticalSolidList"/>
    <dgm:cxn modelId="{3B11F9AB-220D-4332-8484-68989F98160D}" type="presParOf" srcId="{DE400179-0927-4E6D-9BEE-EA0A6CB00D10}" destId="{401B35DC-A067-4A44-83AC-B8D4B9AEC99F}" srcOrd="5" destOrd="0" presId="urn:microsoft.com/office/officeart/2018/2/layout/IconVerticalSolidList"/>
    <dgm:cxn modelId="{8DB60267-1A60-40E9-905D-770659F99A4B}" type="presParOf" srcId="{DE400179-0927-4E6D-9BEE-EA0A6CB00D10}" destId="{E9AD6966-27F0-4B70-863F-E287028C58BB}" srcOrd="6" destOrd="0" presId="urn:microsoft.com/office/officeart/2018/2/layout/IconVerticalSolidList"/>
    <dgm:cxn modelId="{DCC526B9-DCF6-4BE1-AC55-80891E5C540E}" type="presParOf" srcId="{E9AD6966-27F0-4B70-863F-E287028C58BB}" destId="{F8BD0A9E-3BCC-42E1-A14F-6E88DAA68C31}" srcOrd="0" destOrd="0" presId="urn:microsoft.com/office/officeart/2018/2/layout/IconVerticalSolidList"/>
    <dgm:cxn modelId="{E3389680-9B4F-4CCD-981C-23B11BD53E9D}" type="presParOf" srcId="{E9AD6966-27F0-4B70-863F-E287028C58BB}" destId="{B4B58561-8125-4F8B-AE9C-2E0B35313371}" srcOrd="1" destOrd="0" presId="urn:microsoft.com/office/officeart/2018/2/layout/IconVerticalSolidList"/>
    <dgm:cxn modelId="{708933C7-5F1A-4C65-B8E0-B49DD0088DC2}" type="presParOf" srcId="{E9AD6966-27F0-4B70-863F-E287028C58BB}" destId="{66854CC6-2414-4CCE-8511-835FE60234F0}" srcOrd="2" destOrd="0" presId="urn:microsoft.com/office/officeart/2018/2/layout/IconVerticalSolidList"/>
    <dgm:cxn modelId="{3059D826-2991-4105-B612-08ACEC112FBF}" type="presParOf" srcId="{E9AD6966-27F0-4B70-863F-E287028C58BB}" destId="{3A845685-482D-401D-BC21-C22C2C4C9FCC}" srcOrd="3" destOrd="0" presId="urn:microsoft.com/office/officeart/2018/2/layout/IconVerticalSolidList"/>
    <dgm:cxn modelId="{00CD123D-BFBF-4B16-9049-2EB576105FF0}" type="presParOf" srcId="{DE400179-0927-4E6D-9BEE-EA0A6CB00D10}" destId="{F18A7586-2114-4389-92BE-8043B88AD797}" srcOrd="7" destOrd="0" presId="urn:microsoft.com/office/officeart/2018/2/layout/IconVerticalSolidList"/>
    <dgm:cxn modelId="{C8806387-7BAB-4217-B4E2-D7AB920466C8}" type="presParOf" srcId="{DE400179-0927-4E6D-9BEE-EA0A6CB00D10}" destId="{9D5263D8-B73F-4995-94C5-AD76E285FE92}" srcOrd="8" destOrd="0" presId="urn:microsoft.com/office/officeart/2018/2/layout/IconVerticalSolidList"/>
    <dgm:cxn modelId="{574E2B1E-2BE5-4849-AB37-3722748C0CBD}" type="presParOf" srcId="{9D5263D8-B73F-4995-94C5-AD76E285FE92}" destId="{173692B4-7951-450C-9ED9-5F28724818E4}" srcOrd="0" destOrd="0" presId="urn:microsoft.com/office/officeart/2018/2/layout/IconVerticalSolidList"/>
    <dgm:cxn modelId="{10077C24-F0DB-413E-A85B-2DAA0D78FF25}" type="presParOf" srcId="{9D5263D8-B73F-4995-94C5-AD76E285FE92}" destId="{31F15E85-3F93-4B9C-AC38-0925F1E0CC4B}" srcOrd="1" destOrd="0" presId="urn:microsoft.com/office/officeart/2018/2/layout/IconVerticalSolidList"/>
    <dgm:cxn modelId="{33D9BAE0-9A80-4BF4-97AA-3DE140753529}" type="presParOf" srcId="{9D5263D8-B73F-4995-94C5-AD76E285FE92}" destId="{1E9CEE4B-069E-4CF6-8C4E-B6D73C872347}" srcOrd="2" destOrd="0" presId="urn:microsoft.com/office/officeart/2018/2/layout/IconVerticalSolidList"/>
    <dgm:cxn modelId="{F6F643E2-F51C-44DB-AB76-5686EA0846E3}" type="presParOf" srcId="{9D5263D8-B73F-4995-94C5-AD76E285FE92}" destId="{73C0A31A-F487-488B-A670-4512BC224CA5}" srcOrd="3" destOrd="0" presId="urn:microsoft.com/office/officeart/2018/2/layout/IconVerticalSolidList"/>
    <dgm:cxn modelId="{2D6663DD-77EB-4478-A11C-DEDF6442C1EA}" type="presParOf" srcId="{DE400179-0927-4E6D-9BEE-EA0A6CB00D10}" destId="{E35C5229-2F94-4DD1-94FB-1735DF920708}" srcOrd="9" destOrd="0" presId="urn:microsoft.com/office/officeart/2018/2/layout/IconVerticalSolidList"/>
    <dgm:cxn modelId="{6A126B05-2285-46BF-A364-F314CC0171F1}" type="presParOf" srcId="{DE400179-0927-4E6D-9BEE-EA0A6CB00D10}" destId="{695C8AD8-AA61-492D-A7F4-47217729F5A8}" srcOrd="10" destOrd="0" presId="urn:microsoft.com/office/officeart/2018/2/layout/IconVerticalSolidList"/>
    <dgm:cxn modelId="{65EDCD2C-FB56-49A3-95BF-CCE6414B52E8}" type="presParOf" srcId="{695C8AD8-AA61-492D-A7F4-47217729F5A8}" destId="{FAB21C4A-F8A3-41E2-82AD-4DB6F79CC4AC}" srcOrd="0" destOrd="0" presId="urn:microsoft.com/office/officeart/2018/2/layout/IconVerticalSolidList"/>
    <dgm:cxn modelId="{6C7D2A7A-A3AF-46A8-AFB0-F784FFAA82E8}" type="presParOf" srcId="{695C8AD8-AA61-492D-A7F4-47217729F5A8}" destId="{8D4BD09D-01F7-4AED-B1B3-EF3900422C99}" srcOrd="1" destOrd="0" presId="urn:microsoft.com/office/officeart/2018/2/layout/IconVerticalSolidList"/>
    <dgm:cxn modelId="{D4D012FF-17AD-4329-9868-AD17439A29CD}" type="presParOf" srcId="{695C8AD8-AA61-492D-A7F4-47217729F5A8}" destId="{A78CAD1E-1C36-4A5C-B71F-A44E7DFDC108}" srcOrd="2" destOrd="0" presId="urn:microsoft.com/office/officeart/2018/2/layout/IconVerticalSolidList"/>
    <dgm:cxn modelId="{43A53787-2515-47AE-BEE4-358408FD36E9}" type="presParOf" srcId="{695C8AD8-AA61-492D-A7F4-47217729F5A8}" destId="{3A4BA930-47D8-40F2-B772-744DD1428A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F0D8A-F7E3-41E3-93A5-33206B4303CD}">
      <dsp:nvSpPr>
        <dsp:cNvPr id="0" name=""/>
        <dsp:cNvSpPr/>
      </dsp:nvSpPr>
      <dsp:spPr>
        <a:xfrm>
          <a:off x="0" y="1886487"/>
          <a:ext cx="445579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13EA5-562C-4DB6-9E7E-3A6735C6DA71}">
      <dsp:nvSpPr>
        <dsp:cNvPr id="0" name=""/>
        <dsp:cNvSpPr/>
      </dsp:nvSpPr>
      <dsp:spPr>
        <a:xfrm>
          <a:off x="263428" y="1573649"/>
          <a:ext cx="311905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893" tIns="0" rIns="1178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With help of mobile plan</a:t>
          </a:r>
          <a:endParaRPr lang="en-US" sz="1500" kern="1200"/>
        </a:p>
      </dsp:txBody>
      <dsp:txXfrm>
        <a:off x="285044" y="1595265"/>
        <a:ext cx="3075821" cy="399568"/>
      </dsp:txXfrm>
    </dsp:sp>
    <dsp:sp modelId="{AC3671B6-4A5E-429A-B1D3-F0B37E51A3B0}">
      <dsp:nvSpPr>
        <dsp:cNvPr id="0" name=""/>
        <dsp:cNvSpPr/>
      </dsp:nvSpPr>
      <dsp:spPr>
        <a:xfrm>
          <a:off x="0" y="2566887"/>
          <a:ext cx="4455790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819" tIns="312420" rIns="34581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Create a new plan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Search a plan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View all the present plan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Update and delete plan</a:t>
          </a:r>
          <a:endParaRPr lang="en-US" sz="1500" kern="1200"/>
        </a:p>
      </dsp:txBody>
      <dsp:txXfrm>
        <a:off x="0" y="2566887"/>
        <a:ext cx="4455790" cy="1370250"/>
      </dsp:txXfrm>
    </dsp:sp>
    <dsp:sp modelId="{378AD694-1A91-4DB4-82A9-EF6C5849D0E8}">
      <dsp:nvSpPr>
        <dsp:cNvPr id="0" name=""/>
        <dsp:cNvSpPr/>
      </dsp:nvSpPr>
      <dsp:spPr>
        <a:xfrm>
          <a:off x="222789" y="2345487"/>
          <a:ext cx="311905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893" tIns="0" rIns="1178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user will do following Operations:</a:t>
          </a:r>
          <a:endParaRPr lang="en-US" sz="1500" kern="1200"/>
        </a:p>
      </dsp:txBody>
      <dsp:txXfrm>
        <a:off x="244405" y="2367103"/>
        <a:ext cx="307582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99C44-7F0F-4C4F-832E-018C5018A4A6}">
      <dsp:nvSpPr>
        <dsp:cNvPr id="0" name=""/>
        <dsp:cNvSpPr/>
      </dsp:nvSpPr>
      <dsp:spPr>
        <a:xfrm>
          <a:off x="0" y="285674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F864C-C9AA-4F4F-A6A8-C4D84654EFF8}">
      <dsp:nvSpPr>
        <dsp:cNvPr id="0" name=""/>
        <dsp:cNvSpPr/>
      </dsp:nvSpPr>
      <dsp:spPr>
        <a:xfrm>
          <a:off x="257767" y="93794"/>
          <a:ext cx="360874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Spring Tool suites.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112528"/>
        <a:ext cx="3571280" cy="346292"/>
      </dsp:txXfrm>
    </dsp:sp>
    <dsp:sp modelId="{B9208046-59A3-482B-A0B6-8BDA7A415765}">
      <dsp:nvSpPr>
        <dsp:cNvPr id="0" name=""/>
        <dsp:cNvSpPr/>
      </dsp:nvSpPr>
      <dsp:spPr>
        <a:xfrm>
          <a:off x="0" y="815719"/>
          <a:ext cx="5155355" cy="5749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399993"/>
              <a:satOff val="-2709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52252-6186-4094-9D4C-84B7C0E92274}">
      <dsp:nvSpPr>
        <dsp:cNvPr id="0" name=""/>
        <dsp:cNvSpPr/>
      </dsp:nvSpPr>
      <dsp:spPr>
        <a:xfrm>
          <a:off x="257767" y="683474"/>
          <a:ext cx="3608748" cy="383760"/>
        </a:xfrm>
        <a:prstGeom prst="roundRect">
          <a:avLst/>
        </a:prstGeom>
        <a:solidFill>
          <a:schemeClr val="accent2">
            <a:hueOff val="1399993"/>
            <a:satOff val="-2709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Docker.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702208"/>
        <a:ext cx="3571280" cy="346292"/>
      </dsp:txXfrm>
    </dsp:sp>
    <dsp:sp modelId="{A3E75C49-3E34-4A7F-9BE6-CE8C19782FAB}">
      <dsp:nvSpPr>
        <dsp:cNvPr id="0" name=""/>
        <dsp:cNvSpPr/>
      </dsp:nvSpPr>
      <dsp:spPr>
        <a:xfrm>
          <a:off x="0" y="1712372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799987"/>
              <a:satOff val="-5418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824FD-E2C5-4271-BCAF-526C2FA4FB81}">
      <dsp:nvSpPr>
        <dsp:cNvPr id="0" name=""/>
        <dsp:cNvSpPr/>
      </dsp:nvSpPr>
      <dsp:spPr>
        <a:xfrm>
          <a:off x="248838" y="1492804"/>
          <a:ext cx="3608748" cy="383760"/>
        </a:xfrm>
        <a:prstGeom prst="roundRect">
          <a:avLst/>
        </a:prstGeom>
        <a:solidFill>
          <a:schemeClr val="accent2">
            <a:hueOff val="2799987"/>
            <a:satOff val="-5418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Git.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67572" y="1511538"/>
        <a:ext cx="3571280" cy="346292"/>
      </dsp:txXfrm>
    </dsp:sp>
    <dsp:sp modelId="{CA356E63-B073-4D9C-8338-7002AD7CBC52}">
      <dsp:nvSpPr>
        <dsp:cNvPr id="0" name=""/>
        <dsp:cNvSpPr/>
      </dsp:nvSpPr>
      <dsp:spPr>
        <a:xfrm>
          <a:off x="0" y="2302052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199980"/>
              <a:satOff val="-8127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2664C-DEEF-4883-8781-E0B51555C4EA}">
      <dsp:nvSpPr>
        <dsp:cNvPr id="0" name=""/>
        <dsp:cNvSpPr/>
      </dsp:nvSpPr>
      <dsp:spPr>
        <a:xfrm>
          <a:off x="257767" y="2110172"/>
          <a:ext cx="3608748" cy="383760"/>
        </a:xfrm>
        <a:prstGeom prst="roundRect">
          <a:avLst/>
        </a:prstGeom>
        <a:solidFill>
          <a:schemeClr val="accent2">
            <a:hueOff val="4199980"/>
            <a:satOff val="-8127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Sqlyog.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2128906"/>
        <a:ext cx="3571280" cy="346292"/>
      </dsp:txXfrm>
    </dsp:sp>
    <dsp:sp modelId="{1FA327D2-9EE1-4E36-BDC8-793A54001274}">
      <dsp:nvSpPr>
        <dsp:cNvPr id="0" name=""/>
        <dsp:cNvSpPr/>
      </dsp:nvSpPr>
      <dsp:spPr>
        <a:xfrm>
          <a:off x="0" y="2891732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599973"/>
              <a:satOff val="-10835"/>
              <a:lumOff val="-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2E59E-D29D-49B6-9A26-DACFD2E1BA9D}">
      <dsp:nvSpPr>
        <dsp:cNvPr id="0" name=""/>
        <dsp:cNvSpPr/>
      </dsp:nvSpPr>
      <dsp:spPr>
        <a:xfrm>
          <a:off x="257767" y="2699852"/>
          <a:ext cx="3608748" cy="383760"/>
        </a:xfrm>
        <a:prstGeom prst="roundRect">
          <a:avLst/>
        </a:prstGeom>
        <a:solidFill>
          <a:schemeClr val="accent2">
            <a:hueOff val="5599973"/>
            <a:satOff val="-10835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Postman.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2718586"/>
        <a:ext cx="3571280" cy="346292"/>
      </dsp:txXfrm>
    </dsp:sp>
    <dsp:sp modelId="{EE21E8EB-E8E8-4DD8-96D9-7CC6F27454BD}">
      <dsp:nvSpPr>
        <dsp:cNvPr id="0" name=""/>
        <dsp:cNvSpPr/>
      </dsp:nvSpPr>
      <dsp:spPr>
        <a:xfrm>
          <a:off x="0" y="3481412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999966"/>
              <a:satOff val="-13544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A1F6A-4229-4970-80F8-255076AA84BA}">
      <dsp:nvSpPr>
        <dsp:cNvPr id="0" name=""/>
        <dsp:cNvSpPr/>
      </dsp:nvSpPr>
      <dsp:spPr>
        <a:xfrm>
          <a:off x="257767" y="3289532"/>
          <a:ext cx="3608748" cy="383760"/>
        </a:xfrm>
        <a:prstGeom prst="roundRect">
          <a:avLst/>
        </a:prstGeom>
        <a:solidFill>
          <a:schemeClr val="accent2">
            <a:hueOff val="6999966"/>
            <a:satOff val="-13544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Java.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3308266"/>
        <a:ext cx="3571280" cy="346292"/>
      </dsp:txXfrm>
    </dsp:sp>
    <dsp:sp modelId="{35CCF8C3-1BF4-419C-8CB7-D7A78201C87A}">
      <dsp:nvSpPr>
        <dsp:cNvPr id="0" name=""/>
        <dsp:cNvSpPr/>
      </dsp:nvSpPr>
      <dsp:spPr>
        <a:xfrm>
          <a:off x="0" y="4071092"/>
          <a:ext cx="515535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399960"/>
              <a:satOff val="-16253"/>
              <a:lumOff val="-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48D55-1470-4748-B5E7-426FF764A1F7}">
      <dsp:nvSpPr>
        <dsp:cNvPr id="0" name=""/>
        <dsp:cNvSpPr/>
      </dsp:nvSpPr>
      <dsp:spPr>
        <a:xfrm>
          <a:off x="257767" y="3879212"/>
          <a:ext cx="3608748" cy="383760"/>
        </a:xfrm>
        <a:prstGeom prst="roundRect">
          <a:avLst/>
        </a:prstGeom>
        <a:solidFill>
          <a:schemeClr val="accent2">
            <a:hueOff val="8399960"/>
            <a:satOff val="-16253"/>
            <a:lumOff val="-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02" tIns="0" rIns="13640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MariaDB.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76501" y="3897946"/>
        <a:ext cx="3571280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ED3F2-8E00-4F4E-85DF-09FEC31B8E2A}">
      <dsp:nvSpPr>
        <dsp:cNvPr id="0" name=""/>
        <dsp:cNvSpPr/>
      </dsp:nvSpPr>
      <dsp:spPr>
        <a:xfrm>
          <a:off x="0" y="1746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D1A63-1E6D-4226-A8C8-4E51C859A999}">
      <dsp:nvSpPr>
        <dsp:cNvPr id="0" name=""/>
        <dsp:cNvSpPr/>
      </dsp:nvSpPr>
      <dsp:spPr>
        <a:xfrm>
          <a:off x="225153" y="169216"/>
          <a:ext cx="409370" cy="409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22373-FA86-4E21-93FE-A3EA0CB8B5A6}">
      <dsp:nvSpPr>
        <dsp:cNvPr id="0" name=""/>
        <dsp:cNvSpPr/>
      </dsp:nvSpPr>
      <dsp:spPr>
        <a:xfrm>
          <a:off x="859678" y="1746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Mobile Plan has various functionalities as follows:</a:t>
          </a:r>
        </a:p>
      </dsp:txBody>
      <dsp:txXfrm>
        <a:off x="859678" y="1746"/>
        <a:ext cx="5879052" cy="744310"/>
      </dsp:txXfrm>
    </dsp:sp>
    <dsp:sp modelId="{31A3632B-BB0E-40D7-8B46-22752A023263}">
      <dsp:nvSpPr>
        <dsp:cNvPr id="0" name=""/>
        <dsp:cNvSpPr/>
      </dsp:nvSpPr>
      <dsp:spPr>
        <a:xfrm>
          <a:off x="0" y="932134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02ED4-48C8-4EF3-BF43-ADD3A9770564}">
      <dsp:nvSpPr>
        <dsp:cNvPr id="0" name=""/>
        <dsp:cNvSpPr/>
      </dsp:nvSpPr>
      <dsp:spPr>
        <a:xfrm>
          <a:off x="225153" y="1099603"/>
          <a:ext cx="409370" cy="409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1BF66-8C3A-4FDD-A565-8129458EA870}">
      <dsp:nvSpPr>
        <dsp:cNvPr id="0" name=""/>
        <dsp:cNvSpPr/>
      </dsp:nvSpPr>
      <dsp:spPr>
        <a:xfrm>
          <a:off x="859678" y="932134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•CREATE - This function allows user to add new mobile plans.</a:t>
          </a:r>
        </a:p>
      </dsp:txBody>
      <dsp:txXfrm>
        <a:off x="859678" y="932134"/>
        <a:ext cx="5879052" cy="744310"/>
      </dsp:txXfrm>
    </dsp:sp>
    <dsp:sp modelId="{4A778CB5-1315-408D-9EA1-3FB76A8F6F36}">
      <dsp:nvSpPr>
        <dsp:cNvPr id="0" name=""/>
        <dsp:cNvSpPr/>
      </dsp:nvSpPr>
      <dsp:spPr>
        <a:xfrm>
          <a:off x="0" y="1862521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9473-6BD5-4D60-9721-4DBAE2271DD8}">
      <dsp:nvSpPr>
        <dsp:cNvPr id="0" name=""/>
        <dsp:cNvSpPr/>
      </dsp:nvSpPr>
      <dsp:spPr>
        <a:xfrm>
          <a:off x="225153" y="2029991"/>
          <a:ext cx="409370" cy="409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43457-4F69-453B-9D95-870E958EDE65}">
      <dsp:nvSpPr>
        <dsp:cNvPr id="0" name=""/>
        <dsp:cNvSpPr/>
      </dsp:nvSpPr>
      <dsp:spPr>
        <a:xfrm>
          <a:off x="859678" y="1862521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•GET ALL -This function allows user to get all the mobile plans.</a:t>
          </a:r>
        </a:p>
      </dsp:txBody>
      <dsp:txXfrm>
        <a:off x="859678" y="1862521"/>
        <a:ext cx="5879052" cy="744310"/>
      </dsp:txXfrm>
    </dsp:sp>
    <dsp:sp modelId="{F8BD0A9E-3BCC-42E1-A14F-6E88DAA68C31}">
      <dsp:nvSpPr>
        <dsp:cNvPr id="0" name=""/>
        <dsp:cNvSpPr/>
      </dsp:nvSpPr>
      <dsp:spPr>
        <a:xfrm>
          <a:off x="0" y="2792909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58561-8125-4F8B-AE9C-2E0B35313371}">
      <dsp:nvSpPr>
        <dsp:cNvPr id="0" name=""/>
        <dsp:cNvSpPr/>
      </dsp:nvSpPr>
      <dsp:spPr>
        <a:xfrm>
          <a:off x="225153" y="2960379"/>
          <a:ext cx="409370" cy="4093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45685-482D-401D-BC21-C22C2C4C9FCC}">
      <dsp:nvSpPr>
        <dsp:cNvPr id="0" name=""/>
        <dsp:cNvSpPr/>
      </dsp:nvSpPr>
      <dsp:spPr>
        <a:xfrm>
          <a:off x="859678" y="2792909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•SEARCH - This function allows user to search the mobile plan.</a:t>
          </a:r>
        </a:p>
      </dsp:txBody>
      <dsp:txXfrm>
        <a:off x="859678" y="2792909"/>
        <a:ext cx="5879052" cy="744310"/>
      </dsp:txXfrm>
    </dsp:sp>
    <dsp:sp modelId="{173692B4-7951-450C-9ED9-5F28724818E4}">
      <dsp:nvSpPr>
        <dsp:cNvPr id="0" name=""/>
        <dsp:cNvSpPr/>
      </dsp:nvSpPr>
      <dsp:spPr>
        <a:xfrm>
          <a:off x="0" y="3723296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15E85-3F93-4B9C-AC38-0925F1E0CC4B}">
      <dsp:nvSpPr>
        <dsp:cNvPr id="0" name=""/>
        <dsp:cNvSpPr/>
      </dsp:nvSpPr>
      <dsp:spPr>
        <a:xfrm>
          <a:off x="225153" y="3890766"/>
          <a:ext cx="409370" cy="4093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0A31A-F487-488B-A670-4512BC224CA5}">
      <dsp:nvSpPr>
        <dsp:cNvPr id="0" name=""/>
        <dsp:cNvSpPr/>
      </dsp:nvSpPr>
      <dsp:spPr>
        <a:xfrm>
          <a:off x="859678" y="3723296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•UPDATE - This function allows user to update the details of mobile plan.</a:t>
          </a:r>
        </a:p>
      </dsp:txBody>
      <dsp:txXfrm>
        <a:off x="859678" y="3723296"/>
        <a:ext cx="5879052" cy="744310"/>
      </dsp:txXfrm>
    </dsp:sp>
    <dsp:sp modelId="{FAB21C4A-F8A3-41E2-82AD-4DB6F79CC4AC}">
      <dsp:nvSpPr>
        <dsp:cNvPr id="0" name=""/>
        <dsp:cNvSpPr/>
      </dsp:nvSpPr>
      <dsp:spPr>
        <a:xfrm>
          <a:off x="0" y="4653684"/>
          <a:ext cx="6738731" cy="744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BD09D-01F7-4AED-B1B3-EF3900422C99}">
      <dsp:nvSpPr>
        <dsp:cNvPr id="0" name=""/>
        <dsp:cNvSpPr/>
      </dsp:nvSpPr>
      <dsp:spPr>
        <a:xfrm>
          <a:off x="225153" y="4821154"/>
          <a:ext cx="409370" cy="4093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BA930-47D8-40F2-B772-744DD1428A0B}">
      <dsp:nvSpPr>
        <dsp:cNvPr id="0" name=""/>
        <dsp:cNvSpPr/>
      </dsp:nvSpPr>
      <dsp:spPr>
        <a:xfrm>
          <a:off x="859678" y="4653684"/>
          <a:ext cx="5879052" cy="74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73" tIns="78773" rIns="78773" bIns="7877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•DELETE - This function allows user to delete the mobile plan.</a:t>
          </a:r>
        </a:p>
      </dsp:txBody>
      <dsp:txXfrm>
        <a:off x="859678" y="4653684"/>
        <a:ext cx="5879052" cy="74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06:37:1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06:37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AFD9D-1A6C-4F74-909A-63CAA6BD29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E3407-D52C-47F3-A113-AEC81053A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E3407-D52C-47F3-A113-AEC81053AA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1_Feature_Neutra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tsikko 1">
            <a:extLst>
              <a:ext uri="{FF2B5EF4-FFF2-40B4-BE49-F238E27FC236}">
                <a16:creationId xmlns:a16="http://schemas.microsoft.com/office/drawing/2014/main" id="{75B08175-F726-054F-A4C5-DF1FA7F1E8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354412"/>
            <a:ext cx="9038328" cy="2877446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OF THE</a:t>
            </a:r>
            <a:br>
              <a:rPr lang="fi-FI"/>
            </a:br>
            <a:r>
              <a:rPr lang="fi-FI"/>
              <a:t>PRESENTATION</a:t>
            </a:r>
          </a:p>
        </p:txBody>
      </p:sp>
      <p:sp>
        <p:nvSpPr>
          <p:cNvPr id="28" name="Alaotsikko 2">
            <a:extLst>
              <a:ext uri="{FF2B5EF4-FFF2-40B4-BE49-F238E27FC236}">
                <a16:creationId xmlns:a16="http://schemas.microsoft.com/office/drawing/2014/main" id="{055EE627-DE7F-2A46-A067-0BB2133959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of the presentation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471C41-3441-4242-A46E-6A69F66EC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058" y="5128795"/>
            <a:ext cx="9038872" cy="7794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Date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1A10EB-93BE-4654-8C74-DA04F9978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10" name="Alatunnisteen paikkamerkki 4">
            <a:extLst>
              <a:ext uri="{FF2B5EF4-FFF2-40B4-BE49-F238E27FC236}">
                <a16:creationId xmlns:a16="http://schemas.microsoft.com/office/drawing/2014/main" id="{864AF3A6-0376-46F3-BE71-10BA57A7861D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9006546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B29A7CA6-9B42-4423-AAB5-177E76752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ONLY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775312A-3A34-4102-BB0F-3ADA37FC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9" y="6469201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Utilit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428792-0BAF-4B2C-AA67-3DAFC4BD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9" y="6469201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_Chart_Colour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4C53C-0FB3-4FE9-B896-D2149F9C51EA}"/>
              </a:ext>
            </a:extLst>
          </p:cNvPr>
          <p:cNvSpPr/>
          <p:nvPr/>
        </p:nvSpPr>
        <p:spPr>
          <a:xfrm>
            <a:off x="6925725" y="0"/>
            <a:ext cx="526627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0" i="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BEF569-27C9-4FA9-AB4C-FF489EC6C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590322"/>
            <a:ext cx="6050083" cy="973007"/>
          </a:xfrm>
        </p:spPr>
        <p:txBody>
          <a:bodyPr anchor="t">
            <a:normAutofit/>
          </a:bodyPr>
          <a:lstStyle>
            <a:lvl1pPr marL="0" indent="0">
              <a:lnSpc>
                <a:spcPts val="4000"/>
              </a:lnSpc>
              <a:buNone/>
              <a:tabLst>
                <a:tab pos="2959100" algn="l"/>
              </a:tabLst>
              <a:defRPr sz="44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HERE.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79EC2BAB-98A9-4EF5-8A87-6852AD6335C0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362B8A-8D1B-4DDC-A6D9-C6BCC5A7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9495B-6E5A-4B23-AA39-FEF05B4577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387" y="1858298"/>
            <a:ext cx="6050126" cy="428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6738480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_Chart_Dark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4C53C-0FB3-4FE9-B896-D2149F9C51EA}"/>
              </a:ext>
            </a:extLst>
          </p:cNvPr>
          <p:cNvSpPr/>
          <p:nvPr/>
        </p:nvSpPr>
        <p:spPr>
          <a:xfrm>
            <a:off x="6925725" y="0"/>
            <a:ext cx="526627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0" i="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BEF569-27C9-4FA9-AB4C-FF489EC6C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590322"/>
            <a:ext cx="6050083" cy="973007"/>
          </a:xfrm>
        </p:spPr>
        <p:txBody>
          <a:bodyPr anchor="t">
            <a:normAutofit/>
          </a:bodyPr>
          <a:lstStyle>
            <a:lvl1pPr marL="0" indent="0">
              <a:lnSpc>
                <a:spcPts val="4000"/>
              </a:lnSpc>
              <a:buNone/>
              <a:tabLst>
                <a:tab pos="2959100" algn="l"/>
              </a:tabLst>
              <a:defRPr sz="44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HERE.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79EC2BAB-98A9-4EF5-8A87-6852AD6335C0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362B8A-8D1B-4DDC-A6D9-C6BCC5A7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9495B-6E5A-4B23-AA39-FEF05B4577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387" y="1858298"/>
            <a:ext cx="6050126" cy="428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08938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_Chart_Light_Grey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4C53C-0FB3-4FE9-B896-D2149F9C51EA}"/>
              </a:ext>
            </a:extLst>
          </p:cNvPr>
          <p:cNvSpPr/>
          <p:nvPr/>
        </p:nvSpPr>
        <p:spPr>
          <a:xfrm>
            <a:off x="6925725" y="0"/>
            <a:ext cx="5266275" cy="6858000"/>
          </a:xfrm>
          <a:prstGeom prst="rect">
            <a:avLst/>
          </a:prstGeom>
          <a:solidFill>
            <a:srgbClr val="708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0" i="0">
              <a:solidFill>
                <a:schemeClr val="bg2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BEF569-27C9-4FA9-AB4C-FF489EC6C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590322"/>
            <a:ext cx="6050083" cy="973007"/>
          </a:xfrm>
        </p:spPr>
        <p:txBody>
          <a:bodyPr anchor="t">
            <a:normAutofit/>
          </a:bodyPr>
          <a:lstStyle>
            <a:lvl1pPr marL="0" indent="0">
              <a:lnSpc>
                <a:spcPts val="4000"/>
              </a:lnSpc>
              <a:buNone/>
              <a:tabLst>
                <a:tab pos="2959100" algn="l"/>
              </a:tabLst>
              <a:defRPr sz="44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HERE.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79EC2BAB-98A9-4EF5-8A87-6852AD6335C0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362B8A-8D1B-4DDC-A6D9-C6BCC5A7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9495B-6E5A-4B23-AA39-FEF05B4577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387" y="1858298"/>
            <a:ext cx="6050126" cy="428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4286278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Tex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72ECD-6161-41AE-8021-60079B779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432" y="1466401"/>
            <a:ext cx="10983808" cy="480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D11AD2-5289-4630-878F-E49EE6D85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6752" y="6474232"/>
            <a:ext cx="1105488" cy="206017"/>
          </a:xfrm>
          <a:prstGeom prst="rect">
            <a:avLst/>
          </a:prstGeom>
        </p:spPr>
      </p:pic>
      <p:sp>
        <p:nvSpPr>
          <p:cNvPr id="8" name="Otsikko 1">
            <a:extLst>
              <a:ext uri="{FF2B5EF4-FFF2-40B4-BE49-F238E27FC236}">
                <a16:creationId xmlns:a16="http://schemas.microsoft.com/office/drawing/2014/main" id="{0762325A-7AB8-4351-A92F-94E4020AB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AND TEXT</a:t>
            </a:r>
          </a:p>
        </p:txBody>
      </p:sp>
    </p:spTree>
    <p:extLst>
      <p:ext uri="{BB962C8B-B14F-4D97-AF65-F5344CB8AC3E}">
        <p14:creationId xmlns:p14="http://schemas.microsoft.com/office/powerpoint/2010/main" val="404563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1">
            <a:extLst>
              <a:ext uri="{FF2B5EF4-FFF2-40B4-BE49-F238E27FC236}">
                <a16:creationId xmlns:a16="http://schemas.microsoft.com/office/drawing/2014/main" id="{B29A7CA6-9B42-4423-AAB5-177E76752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ONLY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6EED5B-D0FD-4E07-ABBD-D660D97EA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6752" y="6474232"/>
            <a:ext cx="1105488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30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Utility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19E983-33B7-4B34-B371-B2E9A3001B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6752" y="6474232"/>
            <a:ext cx="1105488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line_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BFBE7DB-2A27-41A2-AD46-1DB8EF61D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29" y="348921"/>
            <a:ext cx="1595879" cy="414788"/>
          </a:xfrm>
          <a:prstGeom prst="rect">
            <a:avLst/>
          </a:prstGeom>
        </p:spPr>
      </p:pic>
      <p:sp>
        <p:nvSpPr>
          <p:cNvPr id="11" name="Alaotsikko 2">
            <a:extLst>
              <a:ext uri="{FF2B5EF4-FFF2-40B4-BE49-F238E27FC236}">
                <a16:creationId xmlns:a16="http://schemas.microsoft.com/office/drawing/2014/main" id="{A4DC3CAD-C589-4392-A588-A4758A7B8C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CA50FF1D-5242-4627-92B5-2734B0CA77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</p:spTree>
    <p:extLst>
      <p:ext uri="{BB962C8B-B14F-4D97-AF65-F5344CB8AC3E}">
        <p14:creationId xmlns:p14="http://schemas.microsoft.com/office/powerpoint/2010/main" val="3925858649"/>
      </p:ext>
    </p:extLst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BFBE7DB-2A27-41A2-AD46-1DB8EF61D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29" y="348921"/>
            <a:ext cx="1595879" cy="414788"/>
          </a:xfrm>
          <a:prstGeom prst="rect">
            <a:avLst/>
          </a:prstGeom>
        </p:spPr>
      </p:pic>
      <p:sp>
        <p:nvSpPr>
          <p:cNvPr id="18" name="Alaotsikko 2">
            <a:extLst>
              <a:ext uri="{FF2B5EF4-FFF2-40B4-BE49-F238E27FC236}">
                <a16:creationId xmlns:a16="http://schemas.microsoft.com/office/drawing/2014/main" id="{010B1AF5-991D-42E9-B367-A257B4BAA3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BB106A99-5056-4575-B433-3B96150264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</p:spTree>
    <p:extLst>
      <p:ext uri="{BB962C8B-B14F-4D97-AF65-F5344CB8AC3E}">
        <p14:creationId xmlns:p14="http://schemas.microsoft.com/office/powerpoint/2010/main" val="8558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2_Neutral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laotsikko 2">
            <a:extLst>
              <a:ext uri="{FF2B5EF4-FFF2-40B4-BE49-F238E27FC236}">
                <a16:creationId xmlns:a16="http://schemas.microsoft.com/office/drawing/2014/main" id="{055EE627-DE7F-2A46-A067-0BB2133959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of the presentation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1A10EB-93BE-4654-8C74-DA04F9978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8" name="Otsikko 1">
            <a:extLst>
              <a:ext uri="{FF2B5EF4-FFF2-40B4-BE49-F238E27FC236}">
                <a16:creationId xmlns:a16="http://schemas.microsoft.com/office/drawing/2014/main" id="{6D83D6B7-01DB-441B-8AEC-BD8FA4C04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354412"/>
            <a:ext cx="9038328" cy="2877446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OF THE</a:t>
            </a:r>
            <a:br>
              <a:rPr lang="fi-FI"/>
            </a:br>
            <a:r>
              <a:rPr lang="fi-FI"/>
              <a:t>PRESENTATION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D6395493-BCC7-45FE-BC13-2C5F0B1A6B51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C714F7F-1FB7-4949-ABBF-DCE07A8694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058" y="5128795"/>
            <a:ext cx="9038872" cy="7794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814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laotsikko 2">
            <a:extLst>
              <a:ext uri="{FF2B5EF4-FFF2-40B4-BE49-F238E27FC236}">
                <a16:creationId xmlns:a16="http://schemas.microsoft.com/office/drawing/2014/main" id="{010B1AF5-991D-42E9-B367-A257B4BAA3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DA343-ED20-4233-A499-B360C68240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7" name="Otsikko 1">
            <a:extLst>
              <a:ext uri="{FF2B5EF4-FFF2-40B4-BE49-F238E27FC236}">
                <a16:creationId xmlns:a16="http://schemas.microsoft.com/office/drawing/2014/main" id="{A106D26B-AD06-4E93-9E3E-7A0A53ABB6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</p:spTree>
    <p:extLst>
      <p:ext uri="{BB962C8B-B14F-4D97-AF65-F5344CB8AC3E}">
        <p14:creationId xmlns:p14="http://schemas.microsoft.com/office/powerpoint/2010/main" val="283729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_4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laotsikko 2">
            <a:extLst>
              <a:ext uri="{FF2B5EF4-FFF2-40B4-BE49-F238E27FC236}">
                <a16:creationId xmlns:a16="http://schemas.microsoft.com/office/drawing/2014/main" id="{010B1AF5-991D-42E9-B367-A257B4BAA3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328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EDA343-ED20-4233-A499-B360C68240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7" name="Otsikko 1">
            <a:extLst>
              <a:ext uri="{FF2B5EF4-FFF2-40B4-BE49-F238E27FC236}">
                <a16:creationId xmlns:a16="http://schemas.microsoft.com/office/drawing/2014/main" id="{B1E47ECF-BCA3-4F65-8C85-964889771C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  <p:sp>
        <p:nvSpPr>
          <p:cNvPr id="8" name="Alatunnisteen paikkamerkki 4">
            <a:extLst>
              <a:ext uri="{FF2B5EF4-FFF2-40B4-BE49-F238E27FC236}">
                <a16:creationId xmlns:a16="http://schemas.microsoft.com/office/drawing/2014/main" id="{C3F4A958-2418-4894-9540-BA136300BC07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11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indmill, red, dark, umbrella&#10;&#10;Description automatically generated">
            <a:extLst>
              <a:ext uri="{FF2B5EF4-FFF2-40B4-BE49-F238E27FC236}">
                <a16:creationId xmlns:a16="http://schemas.microsoft.com/office/drawing/2014/main" id="{8C416E98-215F-4EDB-BD1D-A154489B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7633" y="0"/>
            <a:ext cx="7324367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F6A2DA2-8BB3-478E-9B2D-507DABB13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26" name="Otsikko 1">
            <a:extLst>
              <a:ext uri="{FF2B5EF4-FFF2-40B4-BE49-F238E27FC236}">
                <a16:creationId xmlns:a16="http://schemas.microsoft.com/office/drawing/2014/main" id="{8CC5114F-BDC4-5948-B926-7F92737A0A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077899"/>
            <a:ext cx="6967178" cy="3111999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tx1"/>
                </a:solidFill>
                <a:latin typeface="+mj-lt"/>
                <a:ea typeface="Trump Gothic Pro" panose="02000508020000020004" pitchFamily="50" charset="0"/>
                <a:cs typeface="Trump Gothic Pro" panose="02000508020000020004" pitchFamily="50" charset="0"/>
              </a:defRPr>
            </a:lvl1pPr>
          </a:lstStyle>
          <a:p>
            <a:r>
              <a:rPr lang="fi-FI"/>
              <a:t>ENTER</a:t>
            </a:r>
            <a:br>
              <a:rPr lang="fi-FI"/>
            </a:br>
            <a:r>
              <a:rPr lang="fi-FI"/>
              <a:t>HEADLINE HERE.</a:t>
            </a:r>
          </a:p>
        </p:txBody>
      </p:sp>
      <p:sp>
        <p:nvSpPr>
          <p:cNvPr id="27" name="Alaotsikko 2">
            <a:extLst>
              <a:ext uri="{FF2B5EF4-FFF2-40B4-BE49-F238E27FC236}">
                <a16:creationId xmlns:a16="http://schemas.microsoft.com/office/drawing/2014/main" id="{836D9A03-3FC1-5B47-835D-F77F3BFA42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529" y="4528373"/>
            <a:ext cx="6967178" cy="82319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</p:spTree>
    <p:extLst>
      <p:ext uri="{BB962C8B-B14F-4D97-AF65-F5344CB8AC3E}">
        <p14:creationId xmlns:p14="http://schemas.microsoft.com/office/powerpoint/2010/main" val="350959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cellphone, phone, man&#10;&#10;Description automatically generated">
            <a:extLst>
              <a:ext uri="{FF2B5EF4-FFF2-40B4-BE49-F238E27FC236}">
                <a16:creationId xmlns:a16="http://schemas.microsoft.com/office/drawing/2014/main" id="{253C3119-67D4-42A0-BCA6-8919FA324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7633" y="0"/>
            <a:ext cx="7324367" cy="6858000"/>
          </a:xfrm>
          <a:prstGeom prst="rect">
            <a:avLst/>
          </a:prstGeom>
        </p:spPr>
      </p:pic>
      <p:sp>
        <p:nvSpPr>
          <p:cNvPr id="27" name="Alaotsikko 2">
            <a:extLst>
              <a:ext uri="{FF2B5EF4-FFF2-40B4-BE49-F238E27FC236}">
                <a16:creationId xmlns:a16="http://schemas.microsoft.com/office/drawing/2014/main" id="{836D9A03-3FC1-5B47-835D-F77F3BFA42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387" y="4528373"/>
            <a:ext cx="6967178" cy="82319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3178800F-CB96-4CA8-9055-B0F9F47768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077899"/>
            <a:ext cx="6967178" cy="3111999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tx1"/>
                </a:solidFill>
                <a:latin typeface="+mj-lt"/>
                <a:ea typeface="Trump Gothic Pro" panose="02000508020000020004" pitchFamily="50" charset="0"/>
                <a:cs typeface="Trump Gothic Pro" panose="02000508020000020004" pitchFamily="50" charset="0"/>
              </a:defRPr>
            </a:lvl1pPr>
          </a:lstStyle>
          <a:p>
            <a:r>
              <a:rPr lang="fi-FI"/>
              <a:t>ENTER</a:t>
            </a:r>
            <a:br>
              <a:rPr lang="fi-FI"/>
            </a:br>
            <a:r>
              <a:rPr lang="fi-FI"/>
              <a:t>HEADLINE HERE.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A2B20BA-6EF4-4AFC-A063-C1B962F68A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11" name="Alatunnisteen paikkamerkki 4">
            <a:extLst>
              <a:ext uri="{FF2B5EF4-FFF2-40B4-BE49-F238E27FC236}">
                <a16:creationId xmlns:a16="http://schemas.microsoft.com/office/drawing/2014/main" id="{130E5E44-2ADD-45F9-92F5-E702A2A750A5}"/>
              </a:ext>
            </a:extLst>
          </p:cNvPr>
          <p:cNvSpPr txBox="1">
            <a:spLocks/>
          </p:cNvSpPr>
          <p:nvPr/>
        </p:nvSpPr>
        <p:spPr>
          <a:xfrm>
            <a:off x="3019354" y="653713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6016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red, photo, cellphone, man&#10;&#10;Description automatically generated">
            <a:extLst>
              <a:ext uri="{FF2B5EF4-FFF2-40B4-BE49-F238E27FC236}">
                <a16:creationId xmlns:a16="http://schemas.microsoft.com/office/drawing/2014/main" id="{0C2C7002-9C95-4459-AC6E-43DE545AFF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29" b="5767"/>
          <a:stretch/>
        </p:blipFill>
        <p:spPr>
          <a:xfrm>
            <a:off x="4869224" y="-1"/>
            <a:ext cx="7322776" cy="6858001"/>
          </a:xfrm>
          <a:prstGeom prst="rect">
            <a:avLst/>
          </a:prstGeom>
        </p:spPr>
      </p:pic>
      <p:sp>
        <p:nvSpPr>
          <p:cNvPr id="27" name="Alaotsikko 2">
            <a:extLst>
              <a:ext uri="{FF2B5EF4-FFF2-40B4-BE49-F238E27FC236}">
                <a16:creationId xmlns:a16="http://schemas.microsoft.com/office/drawing/2014/main" id="{836D9A03-3FC1-5B47-835D-F77F3BFA42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387" y="4528373"/>
            <a:ext cx="6972320" cy="82319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  <p:sp>
        <p:nvSpPr>
          <p:cNvPr id="7" name="Otsikko 1">
            <a:extLst>
              <a:ext uri="{FF2B5EF4-FFF2-40B4-BE49-F238E27FC236}">
                <a16:creationId xmlns:a16="http://schemas.microsoft.com/office/drawing/2014/main" id="{2032894F-F0B9-44C0-A6F5-8A5AA3874B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077899"/>
            <a:ext cx="6967178" cy="3111999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tx1"/>
                </a:solidFill>
                <a:latin typeface="+mj-lt"/>
                <a:ea typeface="Trump Gothic Pro" panose="02000508020000020004" pitchFamily="50" charset="0"/>
                <a:cs typeface="Trump Gothic Pro" panose="02000508020000020004" pitchFamily="50" charset="0"/>
              </a:defRPr>
            </a:lvl1pPr>
          </a:lstStyle>
          <a:p>
            <a:r>
              <a:rPr lang="fi-FI"/>
              <a:t>ENTER</a:t>
            </a:r>
            <a:br>
              <a:rPr lang="fi-FI"/>
            </a:br>
            <a:r>
              <a:rPr lang="fi-FI"/>
              <a:t>HEADLINE HERE.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18B9A84-9C48-4DDC-85BE-CC5FC899FD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10" name="Suorakulmio 9">
            <a:extLst>
              <a:ext uri="{FF2B5EF4-FFF2-40B4-BE49-F238E27FC236}">
                <a16:creationId xmlns:a16="http://schemas.microsoft.com/office/drawing/2014/main" id="{D4AD53AA-F5DA-D04F-B636-C210CDBAE3DC}"/>
              </a:ext>
            </a:extLst>
          </p:cNvPr>
          <p:cNvSpPr/>
          <p:nvPr/>
        </p:nvSpPr>
        <p:spPr>
          <a:xfrm>
            <a:off x="6935190" y="1223158"/>
            <a:ext cx="5256810" cy="4381995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i="0" noProof="0">
              <a:latin typeface="Arial Nova Light" panose="020B0304020202020204" pitchFamily="34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92D7F7C-372E-264F-99BC-65D00B3E9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0445" y="1594262"/>
            <a:ext cx="4686300" cy="3639787"/>
          </a:xfr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i="0" cap="all" spc="-150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en-CA" noProof="0"/>
              <a:t>TITLE HERE.</a:t>
            </a:r>
          </a:p>
        </p:txBody>
      </p:sp>
      <p:sp>
        <p:nvSpPr>
          <p:cNvPr id="14" name="Alatunnisteen paikkamerkki 4">
            <a:extLst>
              <a:ext uri="{FF2B5EF4-FFF2-40B4-BE49-F238E27FC236}">
                <a16:creationId xmlns:a16="http://schemas.microsoft.com/office/drawing/2014/main" id="{3230E2DA-281C-4BEA-A18F-42F8C08D1DAF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Alaotsikko 2">
            <a:extLst>
              <a:ext uri="{FF2B5EF4-FFF2-40B4-BE49-F238E27FC236}">
                <a16:creationId xmlns:a16="http://schemas.microsoft.com/office/drawing/2014/main" id="{7C1DC315-6FA8-4A47-A778-80DF0CD5B9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387" y="4528373"/>
            <a:ext cx="6050083" cy="705676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4390A57-AEFD-4D3E-A396-0C80FCEF7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B78E83-292F-464C-9F17-41A31468D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1253806"/>
            <a:ext cx="6050083" cy="2936092"/>
          </a:xfrm>
        </p:spPr>
        <p:txBody>
          <a:bodyPr anchor="b">
            <a:normAutofit/>
          </a:bodyPr>
          <a:lstStyle>
            <a:lvl1pPr marL="0" indent="0">
              <a:lnSpc>
                <a:spcPts val="6000"/>
              </a:lnSpc>
              <a:buNone/>
              <a:defRPr sz="6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GOES HERE.</a:t>
            </a:r>
          </a:p>
        </p:txBody>
      </p:sp>
    </p:spTree>
    <p:extLst>
      <p:ext uri="{BB962C8B-B14F-4D97-AF65-F5344CB8AC3E}">
        <p14:creationId xmlns:p14="http://schemas.microsoft.com/office/powerpoint/2010/main" val="3873465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4C53C-0FB3-4FE9-B896-D2149F9C51EA}"/>
              </a:ext>
            </a:extLst>
          </p:cNvPr>
          <p:cNvSpPr/>
          <p:nvPr/>
        </p:nvSpPr>
        <p:spPr>
          <a:xfrm>
            <a:off x="6925725" y="0"/>
            <a:ext cx="526627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0" i="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92D7F7C-372E-264F-99BC-65D00B3E9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0445" y="1594262"/>
            <a:ext cx="4686300" cy="3639787"/>
          </a:xfr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i="0" cap="all" spc="-150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en-CA" noProof="0"/>
              <a:t>TITLE HERE.</a:t>
            </a:r>
          </a:p>
        </p:txBody>
      </p:sp>
      <p:sp>
        <p:nvSpPr>
          <p:cNvPr id="9" name="Alaotsikko 2">
            <a:extLst>
              <a:ext uri="{FF2B5EF4-FFF2-40B4-BE49-F238E27FC236}">
                <a16:creationId xmlns:a16="http://schemas.microsoft.com/office/drawing/2014/main" id="{D05A3AD3-E0A2-43BD-A212-05468BACF2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387" y="4528373"/>
            <a:ext cx="6050083" cy="70467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E3272C0-E5C4-479C-8D47-BFC9C4C8E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1253806"/>
            <a:ext cx="6050083" cy="2936092"/>
          </a:xfrm>
        </p:spPr>
        <p:txBody>
          <a:bodyPr anchor="b">
            <a:normAutofit/>
          </a:bodyPr>
          <a:lstStyle>
            <a:lvl1pPr marL="0" indent="0">
              <a:lnSpc>
                <a:spcPts val="6000"/>
              </a:lnSpc>
              <a:buNone/>
              <a:defRPr sz="6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GOES HERE.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2203C47-D9D2-4F7C-AE69-4BB95E64B8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  <p:sp>
        <p:nvSpPr>
          <p:cNvPr id="14" name="Alatunnisteen paikkamerkki 4">
            <a:extLst>
              <a:ext uri="{FF2B5EF4-FFF2-40B4-BE49-F238E27FC236}">
                <a16:creationId xmlns:a16="http://schemas.microsoft.com/office/drawing/2014/main" id="{1ADF5F95-E0CE-4AFC-B38D-A9B4AE721A24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61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Divider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red shirt standing in front of a brick building&#10;&#10;Description automatically generated">
            <a:extLst>
              <a:ext uri="{FF2B5EF4-FFF2-40B4-BE49-F238E27FC236}">
                <a16:creationId xmlns:a16="http://schemas.microsoft.com/office/drawing/2014/main" id="{CD3F394B-87D8-4EFE-9407-C075C07E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925725" y="0"/>
            <a:ext cx="526627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54C53C-0FB3-4FE9-B896-D2149F9C51EA}"/>
              </a:ext>
            </a:extLst>
          </p:cNvPr>
          <p:cNvSpPr/>
          <p:nvPr/>
        </p:nvSpPr>
        <p:spPr>
          <a:xfrm>
            <a:off x="6925725" y="0"/>
            <a:ext cx="526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2400" b="0" i="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92D7F7C-372E-264F-99BC-65D00B3E97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0445" y="1594262"/>
            <a:ext cx="4686300" cy="3639787"/>
          </a:xfrm>
          <a:ln>
            <a:noFill/>
          </a:ln>
        </p:spPr>
        <p:txBody>
          <a:bodyPr anchor="ctr">
            <a:normAutofit/>
          </a:bodyPr>
          <a:lstStyle>
            <a:lvl1pPr algn="ctr">
              <a:defRPr sz="4800" b="1" i="0" cap="all" spc="-150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en-CA" noProof="0"/>
              <a:t>TITLE HERE.</a:t>
            </a:r>
          </a:p>
        </p:txBody>
      </p:sp>
      <p:sp>
        <p:nvSpPr>
          <p:cNvPr id="9" name="Alaotsikko 2">
            <a:extLst>
              <a:ext uri="{FF2B5EF4-FFF2-40B4-BE49-F238E27FC236}">
                <a16:creationId xmlns:a16="http://schemas.microsoft.com/office/drawing/2014/main" id="{24A0923C-D3B6-461B-A8F3-9979F5B722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0387" y="4528373"/>
            <a:ext cx="6050083" cy="70467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goes here.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ABEF569-27C9-4FA9-AB4C-FF489EC6C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387" y="1253806"/>
            <a:ext cx="6050083" cy="2936092"/>
          </a:xfrm>
        </p:spPr>
        <p:txBody>
          <a:bodyPr anchor="b">
            <a:normAutofit/>
          </a:bodyPr>
          <a:lstStyle>
            <a:lvl1pPr marL="0" indent="0">
              <a:lnSpc>
                <a:spcPts val="6000"/>
              </a:lnSpc>
              <a:buNone/>
              <a:defRPr sz="6600" b="1" cap="all" spc="-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GOES HERE.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79EC2BAB-98A9-4EF5-8A87-6852AD6335C0}"/>
              </a:ext>
            </a:extLst>
          </p:cNvPr>
          <p:cNvSpPr txBox="1">
            <a:spLocks/>
          </p:cNvSpPr>
          <p:nvPr/>
        </p:nvSpPr>
        <p:spPr>
          <a:xfrm>
            <a:off x="3019354" y="6535873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                             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362B8A-8D1B-4DDC-A6D9-C6BCC5A7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30" y="6442290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7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445B696-2DB7-4185-B023-4EF818C2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58" y="2652722"/>
            <a:ext cx="6365479" cy="1552556"/>
          </a:xfrm>
          <a:prstGeom prst="rect">
            <a:avLst/>
          </a:prstGeom>
        </p:spPr>
      </p:pic>
      <p:sp>
        <p:nvSpPr>
          <p:cNvPr id="4" name="Alatunnisteen paikkamerkki 4">
            <a:extLst>
              <a:ext uri="{FF2B5EF4-FFF2-40B4-BE49-F238E27FC236}">
                <a16:creationId xmlns:a16="http://schemas.microsoft.com/office/drawing/2014/main" id="{E0DE8957-0E24-4B8C-8437-C8B979677B2F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9896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07688-259F-4DFD-931F-DFF0E1D39ED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8386-52A9-4379-89DA-26307E36A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3_Industry_Energ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laotsikko 2">
            <a:extLst>
              <a:ext uri="{FF2B5EF4-FFF2-40B4-BE49-F238E27FC236}">
                <a16:creationId xmlns:a16="http://schemas.microsoft.com/office/drawing/2014/main" id="{010B1AF5-991D-42E9-B367-A257B4BAA3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829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of the presentation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4D45FF-2350-4656-ACE6-92CED7F088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706B524-DBA4-42BE-A6E2-A7347CE260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058" y="5128795"/>
            <a:ext cx="9038872" cy="7794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Date</a:t>
            </a:r>
          </a:p>
        </p:txBody>
      </p:sp>
      <p:sp>
        <p:nvSpPr>
          <p:cNvPr id="14" name="Alatunnisteen paikkamerkki 4">
            <a:extLst>
              <a:ext uri="{FF2B5EF4-FFF2-40B4-BE49-F238E27FC236}">
                <a16:creationId xmlns:a16="http://schemas.microsoft.com/office/drawing/2014/main" id="{246EEF8D-10AD-429C-B8BB-8034F60BA806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tsikko 1">
            <a:extLst>
              <a:ext uri="{FF2B5EF4-FFF2-40B4-BE49-F238E27FC236}">
                <a16:creationId xmlns:a16="http://schemas.microsoft.com/office/drawing/2014/main" id="{41F22E27-4166-408A-8345-CD25AFB656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354412"/>
            <a:ext cx="9038328" cy="2877446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OF THE</a:t>
            </a:r>
            <a:br>
              <a:rPr lang="fi-FI"/>
            </a:br>
            <a:r>
              <a:rPr lang="fi-FI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6673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07688-259F-4DFD-931F-DFF0E1D39ED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8386-52A9-4379-89DA-26307E36A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3_Industry_Communication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laotsikko 2">
            <a:extLst>
              <a:ext uri="{FF2B5EF4-FFF2-40B4-BE49-F238E27FC236}">
                <a16:creationId xmlns:a16="http://schemas.microsoft.com/office/drawing/2014/main" id="{055EE627-DE7F-2A46-A067-0BB2133959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Subtitle of the presentation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1A10EB-93BE-4654-8C74-DA04F9978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  <p:sp>
        <p:nvSpPr>
          <p:cNvPr id="8" name="Otsikko 1">
            <a:extLst>
              <a:ext uri="{FF2B5EF4-FFF2-40B4-BE49-F238E27FC236}">
                <a16:creationId xmlns:a16="http://schemas.microsoft.com/office/drawing/2014/main" id="{6D83D6B7-01DB-441B-8AEC-BD8FA4C04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354412"/>
            <a:ext cx="9038328" cy="2877446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6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OF THE</a:t>
            </a:r>
            <a:br>
              <a:rPr lang="fi-FI"/>
            </a:br>
            <a:r>
              <a:rPr lang="fi-FI"/>
              <a:t>PRESENTATION</a:t>
            </a:r>
          </a:p>
        </p:txBody>
      </p:sp>
      <p:sp>
        <p:nvSpPr>
          <p:cNvPr id="15" name="Alatunnisteen paikkamerkki 4">
            <a:extLst>
              <a:ext uri="{FF2B5EF4-FFF2-40B4-BE49-F238E27FC236}">
                <a16:creationId xmlns:a16="http://schemas.microsoft.com/office/drawing/2014/main" id="{D6395493-BCC7-45FE-BC13-2C5F0B1A6B51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bg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7B8C59F-780D-4847-BA80-6BF07CD03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058" y="5128795"/>
            <a:ext cx="9038872" cy="7794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CA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0042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5_Industry_Energ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BFBE7DB-2A27-41A2-AD46-1DB8EF61D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29" y="348921"/>
            <a:ext cx="1595879" cy="414788"/>
          </a:xfrm>
          <a:prstGeom prst="rect">
            <a:avLst/>
          </a:prstGeom>
        </p:spPr>
      </p:pic>
      <p:sp>
        <p:nvSpPr>
          <p:cNvPr id="11" name="Alaotsikko 2">
            <a:extLst>
              <a:ext uri="{FF2B5EF4-FFF2-40B4-BE49-F238E27FC236}">
                <a16:creationId xmlns:a16="http://schemas.microsoft.com/office/drawing/2014/main" id="{A4DC3CAD-C589-4392-A588-A4758A7B8C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CA50FF1D-5242-4627-92B5-2734B0CA77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</p:spTree>
    <p:extLst>
      <p:ext uri="{BB962C8B-B14F-4D97-AF65-F5344CB8AC3E}">
        <p14:creationId xmlns:p14="http://schemas.microsoft.com/office/powerpoint/2010/main" val="3517814116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6_Industry_Comm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2">
            <a:extLst>
              <a:ext uri="{FF2B5EF4-FFF2-40B4-BE49-F238E27FC236}">
                <a16:creationId xmlns:a16="http://schemas.microsoft.com/office/drawing/2014/main" id="{A4DC3CAD-C589-4392-A588-A4758A7B8C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101" y="4323933"/>
            <a:ext cx="9038756" cy="694393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+mn-lt"/>
                <a:ea typeface="Arial Nova Light" charset="0"/>
                <a:cs typeface="Arial Nova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And your subtitles, just a little bit longer.</a:t>
            </a:r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CA50FF1D-5242-4627-92B5-2734B0CA77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529" y="1849426"/>
            <a:ext cx="9038328" cy="2382432"/>
          </a:xfrm>
        </p:spPr>
        <p:txBody>
          <a:bodyPr anchor="b">
            <a:noAutofit/>
          </a:bodyPr>
          <a:lstStyle>
            <a:lvl1pPr algn="l">
              <a:lnSpc>
                <a:spcPts val="5000"/>
              </a:lnSpc>
              <a:defRPr sz="5400" b="1" i="0" cap="all" baseline="0">
                <a:solidFill>
                  <a:schemeClr val="bg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KEEP YOUR</a:t>
            </a:r>
            <a:br>
              <a:rPr lang="fi-FI"/>
            </a:br>
            <a:r>
              <a:rPr lang="fi-FI"/>
              <a:t>HEADLINES SHORT.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B38D47-0E9D-42F4-A4DA-DC3DCE2233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" y="353142"/>
            <a:ext cx="1595878" cy="4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09748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1FCAEC8-8260-BC4B-8E2D-AE512B3204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AGENDA SLIDE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BA66BE-D98A-474E-ACF6-83C874D1FE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9" y="6469201"/>
            <a:ext cx="1115771" cy="20601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72ECD-6161-41AE-8021-60079B7795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432" y="1463040"/>
            <a:ext cx="10983808" cy="4805680"/>
          </a:xfrm>
        </p:spPr>
        <p:txBody>
          <a:bodyPr numCol="2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/>
            </a:lvl1pPr>
          </a:lstStyle>
          <a:p>
            <a:pPr lvl="0"/>
            <a:r>
              <a:rPr lang="en-US"/>
              <a:t>Topic</a:t>
            </a:r>
          </a:p>
          <a:p>
            <a:pPr lvl="0"/>
            <a:r>
              <a:rPr lang="en-US"/>
              <a:t>Topic</a:t>
            </a:r>
          </a:p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97433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72ECD-6161-41AE-8021-60079B779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432" y="1463040"/>
            <a:ext cx="10983808" cy="4805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5" name="Otsikko 1">
            <a:extLst>
              <a:ext uri="{FF2B5EF4-FFF2-40B4-BE49-F238E27FC236}">
                <a16:creationId xmlns:a16="http://schemas.microsoft.com/office/drawing/2014/main" id="{97205F64-7EB5-4121-9C02-BB169BB72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AND TEXT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6ABDEC9-D26D-4EB0-A69E-749B57B76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9" y="6469201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38CFA-59FB-4A41-8A85-9101E484A4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432" y="1466401"/>
            <a:ext cx="10983808" cy="480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Otsikko 1">
            <a:extLst>
              <a:ext uri="{FF2B5EF4-FFF2-40B4-BE49-F238E27FC236}">
                <a16:creationId xmlns:a16="http://schemas.microsoft.com/office/drawing/2014/main" id="{6FB60442-60E0-48C5-981D-562F83E0C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>
            <a:lvl1pPr>
              <a:defRPr sz="4800" b="1" i="0" cap="all" baseline="0"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fi-FI"/>
              <a:t>TITLE AND CONTENT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2D9EF21-45D1-49AB-8EEA-DD6F30EC7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9" y="6469201"/>
            <a:ext cx="1115771" cy="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3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16F88A7-9A64-D643-8F6A-8899859A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2" y="365125"/>
            <a:ext cx="11301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HEADLINE GOES HERE.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B927FC1-75B7-4D43-8CDA-CBE27B9E9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433" y="1825625"/>
            <a:ext cx="11301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err="1"/>
              <a:t>Bodytext</a:t>
            </a:r>
            <a:r>
              <a:rPr lang="fi-FI"/>
              <a:t>
</a:t>
            </a:r>
            <a:r>
              <a:rPr lang="fi-FI" err="1"/>
              <a:t>Bodytext</a:t>
            </a:r>
            <a:r>
              <a:rPr lang="fi-FI"/>
              <a:t>
</a:t>
            </a:r>
            <a:r>
              <a:rPr lang="fi-FI" err="1"/>
              <a:t>Bodytext</a:t>
            </a:r>
            <a:endParaRPr lang="fi-FI"/>
          </a:p>
          <a:p>
            <a:pPr lvl="1"/>
            <a:r>
              <a:rPr lang="fi-FI"/>
              <a:t>Level 2</a:t>
            </a:r>
          </a:p>
          <a:p>
            <a:pPr lvl="1"/>
            <a:r>
              <a:rPr lang="fi-FI"/>
              <a:t>Level 2</a:t>
            </a:r>
          </a:p>
          <a:p>
            <a:pPr lvl="2"/>
            <a:r>
              <a:rPr lang="fi-FI"/>
              <a:t>Level 3</a:t>
            </a:r>
          </a:p>
          <a:p>
            <a:pPr lvl="2"/>
            <a:r>
              <a:rPr lang="fi-FI"/>
              <a:t>Level 3</a:t>
            </a:r>
          </a:p>
          <a:p>
            <a:pPr lvl="3"/>
            <a:r>
              <a:rPr lang="fi-FI"/>
              <a:t>Level 4</a:t>
            </a:r>
          </a:p>
          <a:p>
            <a:pPr lvl="3"/>
            <a:r>
              <a:rPr lang="fi-FI"/>
              <a:t>Level 4</a:t>
            </a:r>
          </a:p>
          <a:p>
            <a:pPr lvl="0"/>
            <a:r>
              <a:rPr lang="fi-FI" err="1"/>
              <a:t>Bodytext</a:t>
            </a:r>
          </a:p>
          <a:p>
            <a:pPr lvl="0"/>
            <a:r>
              <a:rPr lang="fi-FI" err="1"/>
              <a:t>Bodytext</a:t>
            </a:r>
            <a:endParaRPr lang="fi-FI"/>
          </a:p>
        </p:txBody>
      </p:sp>
      <p:sp>
        <p:nvSpPr>
          <p:cNvPr id="7" name="Alatunnisteen paikkamerkki 4">
            <a:extLst>
              <a:ext uri="{FF2B5EF4-FFF2-40B4-BE49-F238E27FC236}">
                <a16:creationId xmlns:a16="http://schemas.microsoft.com/office/drawing/2014/main" id="{C8B169D9-A830-410D-B179-04F8D60C81DF}"/>
              </a:ext>
            </a:extLst>
          </p:cNvPr>
          <p:cNvSpPr txBox="1">
            <a:spLocks/>
          </p:cNvSpPr>
          <p:nvPr/>
        </p:nvSpPr>
        <p:spPr>
          <a:xfrm>
            <a:off x="3019354" y="6537094"/>
            <a:ext cx="6153292" cy="178268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pc="300">
                <a:solidFill>
                  <a:schemeClr val="tx1"/>
                </a:solidFill>
                <a:latin typeface="+mn-lt"/>
              </a:rPr>
              <a:t>© HANSEN TECHNOLOGIES</a:t>
            </a:r>
            <a:endParaRPr lang="fi-FI" spc="3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187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7" r:id="rId29"/>
    <p:sldLayoutId id="2147483878" r:id="rId3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i="0" kern="1200" cap="all" spc="-150" baseline="0">
          <a:solidFill>
            <a:schemeClr val="tx1"/>
          </a:solidFill>
          <a:latin typeface="+mj-lt"/>
          <a:ea typeface="Arial Nova" charset="0"/>
          <a:cs typeface="Arial Nov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ova Light" panose="020B03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ova Light" panose="020B03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charset="0"/>
        <a:buChar char="•"/>
        <a:defRPr sz="18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charset="0"/>
        <a:buChar char="•"/>
        <a:defRPr sz="16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0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8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800" b="0" i="0" kern="1200">
          <a:solidFill>
            <a:schemeClr val="tx1"/>
          </a:solidFill>
          <a:latin typeface="Arial Nova Light" panose="020B0304020202020204" pitchFamily="34" charset="0"/>
          <a:ea typeface="+mn-ea"/>
          <a:cs typeface="Arial Nova Light" panose="020B0304020202020204" pitchFamily="34" charset="0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24883A69-16D9-928F-E4F9-8D7ED7B2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2" y="1856947"/>
            <a:ext cx="5831305" cy="26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5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4517A-2571-B59E-5AB0-935C2EB9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06" y="1787980"/>
            <a:ext cx="9944100" cy="401002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2618A17-6559-FC59-B75E-21B3B8DB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2" y="268357"/>
            <a:ext cx="11382568" cy="11330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40179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444FAAC-A35C-C39C-1860-757B229D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2" y="357143"/>
            <a:ext cx="113018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us</a:t>
            </a:r>
            <a:endParaRPr lang="en-US" b="1" i="0" kern="1200" cap="all" spc="-150" baseline="0" dirty="0">
              <a:latin typeface="+mj-lt"/>
              <a:ea typeface="Arial Nova" charset="0"/>
              <a:cs typeface="Arial Nova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C6951B-CED9-A0F7-7E4E-DC82AB75DC7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sz="2400" dirty="0"/>
          </a:p>
        </p:txBody>
      </p:sp>
      <p:pic>
        <p:nvPicPr>
          <p:cNvPr id="11" name="Picture 10" descr="A picture containing underwear&#10;&#10;Description automatically generated">
            <a:extLst>
              <a:ext uri="{FF2B5EF4-FFF2-40B4-BE49-F238E27FC236}">
                <a16:creationId xmlns:a16="http://schemas.microsoft.com/office/drawing/2014/main" id="{A0C41A2C-AE8C-04ED-E013-4BEF89324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r="4057"/>
          <a:stretch/>
        </p:blipFill>
        <p:spPr>
          <a:xfrm>
            <a:off x="10031067" y="2278174"/>
            <a:ext cx="1146311" cy="1555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AEF8D-CA8C-28E1-B8AF-7D4EB905B346}"/>
              </a:ext>
            </a:extLst>
          </p:cNvPr>
          <p:cNvSpPr txBox="1"/>
          <p:nvPr/>
        </p:nvSpPr>
        <p:spPr>
          <a:xfrm>
            <a:off x="783535" y="4008777"/>
            <a:ext cx="1938129" cy="3181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l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Prathmesh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Lakawade</a:t>
            </a:r>
            <a:endParaRPr lang="en-IN" sz="16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C61140-0F62-374F-0060-C0468EC9526C}"/>
              </a:ext>
            </a:extLst>
          </p:cNvPr>
          <p:cNvSpPr txBox="1"/>
          <p:nvPr/>
        </p:nvSpPr>
        <p:spPr>
          <a:xfrm>
            <a:off x="6433099" y="4000554"/>
            <a:ext cx="1948899" cy="309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Komal Mohite</a:t>
            </a:r>
            <a:endParaRPr lang="en-IN" sz="1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55536-3B86-B384-031C-E20ABAFFC436}"/>
              </a:ext>
            </a:extLst>
          </p:cNvPr>
          <p:cNvSpPr txBox="1"/>
          <p:nvPr/>
        </p:nvSpPr>
        <p:spPr>
          <a:xfrm>
            <a:off x="8082168" y="4033633"/>
            <a:ext cx="1798983" cy="4137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Shubham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Shingare</a:t>
            </a:r>
            <a:endParaRPr lang="en-IN" sz="2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92DA1-6B13-297E-B0C6-31614C47D61B}"/>
              </a:ext>
            </a:extLst>
          </p:cNvPr>
          <p:cNvSpPr txBox="1"/>
          <p:nvPr/>
        </p:nvSpPr>
        <p:spPr>
          <a:xfrm>
            <a:off x="4381501" y="4016998"/>
            <a:ext cx="1938129" cy="29352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Prateek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Ambalkar</a:t>
            </a:r>
            <a:endParaRPr lang="en-IN" sz="2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927663-2140-F7A6-BFE4-5B455749B4F5}"/>
              </a:ext>
            </a:extLst>
          </p:cNvPr>
          <p:cNvSpPr txBox="1"/>
          <p:nvPr/>
        </p:nvSpPr>
        <p:spPr>
          <a:xfrm>
            <a:off x="10144536" y="4000554"/>
            <a:ext cx="1649069" cy="27688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l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Pranjali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Mane</a:t>
            </a:r>
            <a:endParaRPr lang="en-IN" sz="24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C92E6-49D0-A03D-8171-E2D80F9F6ECD}"/>
              </a:ext>
            </a:extLst>
          </p:cNvPr>
          <p:cNvSpPr txBox="1"/>
          <p:nvPr/>
        </p:nvSpPr>
        <p:spPr>
          <a:xfrm>
            <a:off x="2618963" y="4008776"/>
            <a:ext cx="1938129" cy="30996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Satyam Patel</a:t>
            </a:r>
          </a:p>
          <a:p>
            <a:pPr algn="l"/>
            <a:endParaRPr lang="en-IN" sz="16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Graphic 24" descr="Users with solid fill">
            <a:extLst>
              <a:ext uri="{FF2B5EF4-FFF2-40B4-BE49-F238E27FC236}">
                <a16:creationId xmlns:a16="http://schemas.microsoft.com/office/drawing/2014/main" id="{C344F161-6931-78A6-D49F-E0549AC3A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0290" y="0"/>
            <a:ext cx="1089992" cy="1089992"/>
          </a:xfrm>
          <a:prstGeom prst="rect">
            <a:avLst/>
          </a:prstGeom>
        </p:spPr>
      </p:pic>
      <p:pic>
        <p:nvPicPr>
          <p:cNvPr id="27" name="Picture 26" descr="A picture containing person, clothing, curtain, red&#10;&#10;Description automatically generated">
            <a:extLst>
              <a:ext uri="{FF2B5EF4-FFF2-40B4-BE49-F238E27FC236}">
                <a16:creationId xmlns:a16="http://schemas.microsoft.com/office/drawing/2014/main" id="{808F1712-BFEB-7B13-4270-A8FDEDAD3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01" y="2278173"/>
            <a:ext cx="1226655" cy="1555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A9D1E-A11A-6651-0D77-723E3139AA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/>
          <a:stretch/>
        </p:blipFill>
        <p:spPr>
          <a:xfrm>
            <a:off x="1014622" y="2349598"/>
            <a:ext cx="1193451" cy="155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1CCF5-1DAD-6FA1-6887-845EE9216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85" y="2278172"/>
            <a:ext cx="1193452" cy="155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62D98-D87F-20E8-CF7E-D97C8F73D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73" y="2278172"/>
            <a:ext cx="1193451" cy="15559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71BED404-78A0-B421-526B-25688C1E9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63" y="2280070"/>
            <a:ext cx="1226655" cy="1555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3850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67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9D0056-8B5E-9D03-5F60-97B9F7C9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2" y="523082"/>
            <a:ext cx="10983808" cy="690662"/>
          </a:xfrm>
        </p:spPr>
        <p:txBody>
          <a:bodyPr anchor="t">
            <a:normAutofit/>
          </a:bodyPr>
          <a:lstStyle/>
          <a:p>
            <a:r>
              <a:rPr lang="en-US" sz="4100" dirty="0"/>
              <a:t>planning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51C59-8C72-53D4-F9E1-ED5589E66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41400"/>
              </p:ext>
            </p:extLst>
          </p:nvPr>
        </p:nvGraphicFramePr>
        <p:xfrm>
          <a:off x="1005840" y="1391921"/>
          <a:ext cx="9958143" cy="48768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86286">
                  <a:extLst>
                    <a:ext uri="{9D8B030D-6E8A-4147-A177-3AD203B41FA5}">
                      <a16:colId xmlns:a16="http://schemas.microsoft.com/office/drawing/2014/main" val="3864404093"/>
                    </a:ext>
                  </a:extLst>
                </a:gridCol>
                <a:gridCol w="2715396">
                  <a:extLst>
                    <a:ext uri="{9D8B030D-6E8A-4147-A177-3AD203B41FA5}">
                      <a16:colId xmlns:a16="http://schemas.microsoft.com/office/drawing/2014/main" val="929479692"/>
                    </a:ext>
                  </a:extLst>
                </a:gridCol>
                <a:gridCol w="654715">
                  <a:extLst>
                    <a:ext uri="{9D8B030D-6E8A-4147-A177-3AD203B41FA5}">
                      <a16:colId xmlns:a16="http://schemas.microsoft.com/office/drawing/2014/main" val="14958901"/>
                    </a:ext>
                  </a:extLst>
                </a:gridCol>
                <a:gridCol w="2194905">
                  <a:extLst>
                    <a:ext uri="{9D8B030D-6E8A-4147-A177-3AD203B41FA5}">
                      <a16:colId xmlns:a16="http://schemas.microsoft.com/office/drawing/2014/main" val="3294949873"/>
                    </a:ext>
                  </a:extLst>
                </a:gridCol>
                <a:gridCol w="939511">
                  <a:extLst>
                    <a:ext uri="{9D8B030D-6E8A-4147-A177-3AD203B41FA5}">
                      <a16:colId xmlns:a16="http://schemas.microsoft.com/office/drawing/2014/main" val="2097320914"/>
                    </a:ext>
                  </a:extLst>
                </a:gridCol>
                <a:gridCol w="510680">
                  <a:extLst>
                    <a:ext uri="{9D8B030D-6E8A-4147-A177-3AD203B41FA5}">
                      <a16:colId xmlns:a16="http://schemas.microsoft.com/office/drawing/2014/main" val="3051371384"/>
                    </a:ext>
                  </a:extLst>
                </a:gridCol>
                <a:gridCol w="728368">
                  <a:extLst>
                    <a:ext uri="{9D8B030D-6E8A-4147-A177-3AD203B41FA5}">
                      <a16:colId xmlns:a16="http://schemas.microsoft.com/office/drawing/2014/main" val="239663224"/>
                    </a:ext>
                  </a:extLst>
                </a:gridCol>
                <a:gridCol w="677629">
                  <a:extLst>
                    <a:ext uri="{9D8B030D-6E8A-4147-A177-3AD203B41FA5}">
                      <a16:colId xmlns:a16="http://schemas.microsoft.com/office/drawing/2014/main" val="2019861569"/>
                    </a:ext>
                  </a:extLst>
                </a:gridCol>
                <a:gridCol w="1150653">
                  <a:extLst>
                    <a:ext uri="{9D8B030D-6E8A-4147-A177-3AD203B41FA5}">
                      <a16:colId xmlns:a16="http://schemas.microsoft.com/office/drawing/2014/main" val="433261833"/>
                    </a:ext>
                  </a:extLst>
                </a:gridCol>
              </a:tblGrid>
              <a:tr h="33575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IN" sz="17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Mobile Plan &amp; Audit-Log Planning (Seekers)</a:t>
                      </a:r>
                      <a:endParaRPr lang="en-IN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307274"/>
                  </a:ext>
                </a:extLst>
              </a:tr>
              <a:tr h="22619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Epic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Epic Name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Ticket ID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User Stories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Assigned To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Status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Start Date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End Date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Duration (In day)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560335170"/>
                  </a:ext>
                </a:extLst>
              </a:tr>
              <a:tr h="22619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Rest API Creation in Spring Boot Application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Read By id Controller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Komal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770026290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Update Controller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Satyam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3131288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Delete Controller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Shubham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957286443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Update &amp; Delete Service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Prathamesh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343545430"/>
                  </a:ext>
                </a:extLst>
              </a:tr>
              <a:tr h="2261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UI and It's  integration with  Spring boot Application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Webpage &amp; Create Webpage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Shubham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169370471"/>
                  </a:ext>
                </a:extLst>
              </a:tr>
              <a:tr h="3827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Search Webpage &amp; Update By id Webpage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Prathamesh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30-Aug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644267710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Delete Webpage &amp; View All Webpage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Satyam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537984715"/>
                  </a:ext>
                </a:extLst>
              </a:tr>
              <a:tr h="3827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Integration of Front end &amp; Backend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Prathamesh &amp; Shubham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805645775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About Us webpage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Pranjali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4153808244"/>
                  </a:ext>
                </a:extLst>
              </a:tr>
              <a:tr h="22619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58" marR="3858" marT="3858" marB="27778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Creation and Integration of Audit log with Mobile Plan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Backend Controller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Satyam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111079816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Backend Service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prathamesh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3966490818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UI - View webpage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Pranjali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1437666091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UI - Search Webpage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Komal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913082284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Overall Improvement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Shubham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477135763"/>
                  </a:ext>
                </a:extLst>
              </a:tr>
              <a:tr h="226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Documentation &amp; Testcases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Postman JSON Collection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Pratik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302761182"/>
                  </a:ext>
                </a:extLst>
              </a:tr>
              <a:tr h="3827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Functional Test Cases &amp; Rest Api Test Cases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Pratik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2033161287"/>
                  </a:ext>
                </a:extLst>
              </a:tr>
              <a:tr h="22619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MP-18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Defect(Bug) Report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pratik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Done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28-Sep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58" marR="3858" marT="3858" marB="27778" anchor="ctr"/>
                </a:tc>
                <a:extLst>
                  <a:ext uri="{0D108BD9-81ED-4DB2-BD59-A6C34878D82A}">
                    <a16:rowId xmlns:a16="http://schemas.microsoft.com/office/drawing/2014/main" val="186605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29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4F34E87B-BCAF-7B89-A4D6-C98E4B1E5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6" b="25733"/>
          <a:stretch/>
        </p:blipFill>
        <p:spPr>
          <a:xfrm>
            <a:off x="295386" y="1534159"/>
            <a:ext cx="6944718" cy="412120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TextBox 14">
            <a:extLst>
              <a:ext uri="{FF2B5EF4-FFF2-40B4-BE49-F238E27FC236}">
                <a16:creationId xmlns:a16="http://schemas.microsoft.com/office/drawing/2014/main" id="{B81E7A19-4542-8EAA-C868-0BC62CFA5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435613"/>
              </p:ext>
            </p:extLst>
          </p:nvPr>
        </p:nvGraphicFramePr>
        <p:xfrm>
          <a:off x="7440824" y="1017324"/>
          <a:ext cx="4455790" cy="560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109367-4BB8-F7CC-97D7-4E704D62D369}"/>
              </a:ext>
            </a:extLst>
          </p:cNvPr>
          <p:cNvSpPr txBox="1"/>
          <p:nvPr/>
        </p:nvSpPr>
        <p:spPr>
          <a:xfrm>
            <a:off x="295386" y="399513"/>
            <a:ext cx="6097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cap="none" dirty="0">
                <a:latin typeface="+mj-lt"/>
                <a:cs typeface="Times New Roman"/>
              </a:rPr>
              <a:t>Design: </a:t>
            </a:r>
            <a:r>
              <a:rPr lang="en-IN" sz="3200" b="1" dirty="0">
                <a:latin typeface="+mj-lt"/>
                <a:cs typeface="Times New Roman"/>
              </a:rPr>
              <a:t>Mobile Plan </a:t>
            </a:r>
            <a:endParaRPr lang="en-IN" sz="32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0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Graphical user interface">
            <a:extLst>
              <a:ext uri="{FF2B5EF4-FFF2-40B4-BE49-F238E27FC236}">
                <a16:creationId xmlns:a16="http://schemas.microsoft.com/office/drawing/2014/main" id="{A2D7510F-EB94-3676-C30A-4E4660C9C0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9" b="25144"/>
          <a:stretch/>
        </p:blipFill>
        <p:spPr>
          <a:xfrm>
            <a:off x="425872" y="1944370"/>
            <a:ext cx="7001088" cy="3755390"/>
          </a:xfrm>
          <a:ln>
            <a:solidFill>
              <a:schemeClr val="tx1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434181-5E61-EA48-3F23-9D6DCD094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63" y="452755"/>
            <a:ext cx="10983912" cy="6905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IN" sz="3200" cap="none" dirty="0">
                <a:cs typeface="Times New Roman"/>
              </a:rPr>
              <a:t>Design: Audit Log</a:t>
            </a:r>
            <a:r>
              <a:rPr lang="en-IN" sz="3200" dirty="0">
                <a:cs typeface="Times New Roman"/>
              </a:rPr>
              <a:t> </a:t>
            </a:r>
            <a:endParaRPr lang="en-IN" sz="3200" dirty="0"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AD416-0507-C82C-5AE0-875A1A77A408}"/>
              </a:ext>
            </a:extLst>
          </p:cNvPr>
          <p:cNvSpPr txBox="1"/>
          <p:nvPr/>
        </p:nvSpPr>
        <p:spPr>
          <a:xfrm>
            <a:off x="7702486" y="1769982"/>
            <a:ext cx="4419896" cy="352552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IN" sz="2400" dirty="0">
                <a:latin typeface="Times New Roman"/>
                <a:cs typeface="Times New Roman"/>
              </a:rPr>
              <a:t>Audit Log basically keep information of all transactions in Mobile Plan application such as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/>
                <a:cs typeface="Times New Roman"/>
              </a:rPr>
              <a:t>Operation type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/>
                <a:cs typeface="Times New Roman"/>
              </a:rPr>
              <a:t>Log of activity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/>
                <a:cs typeface="Times New Roman"/>
              </a:rPr>
              <a:t>Data and time</a:t>
            </a:r>
          </a:p>
          <a:p>
            <a:pPr algn="l"/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3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9D4A33F-026D-C537-9015-1C85DB7F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50" y="2953494"/>
            <a:ext cx="1885971" cy="138101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F96C1F-F01D-DB81-FF90-FA8D288B0C69}"/>
                  </a:ext>
                </a:extLst>
              </p14:cNvPr>
              <p14:cNvContentPartPr/>
              <p14:nvPr/>
            </p14:nvContentPartPr>
            <p14:xfrm>
              <a:off x="6370497" y="374648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F96C1F-F01D-DB81-FF90-FA8D288B0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1497" y="37374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44CE57-17DC-78BD-D3F4-465148545E8F}"/>
                  </a:ext>
                </a:extLst>
              </p14:cNvPr>
              <p14:cNvContentPartPr/>
              <p14:nvPr/>
            </p14:nvContentPartPr>
            <p14:xfrm>
              <a:off x="6380577" y="379616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44CE57-17DC-78BD-D3F4-465148545E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1577" y="378716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399980-83D4-3907-6BE4-F738FDF103DF}"/>
              </a:ext>
            </a:extLst>
          </p:cNvPr>
          <p:cNvSpPr/>
          <p:nvPr/>
        </p:nvSpPr>
        <p:spPr>
          <a:xfrm>
            <a:off x="7523922" y="5118652"/>
            <a:ext cx="45719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0" i="0"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341CEC-5776-8AA1-6E67-FA377D4762E5}"/>
              </a:ext>
            </a:extLst>
          </p:cNvPr>
          <p:cNvSpPr/>
          <p:nvPr/>
        </p:nvSpPr>
        <p:spPr>
          <a:xfrm>
            <a:off x="5684859" y="4620271"/>
            <a:ext cx="3176970" cy="89662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Bahnschrift SemiLight"/>
              </a:rPr>
              <a:t>Audit Log</a:t>
            </a:r>
            <a:endParaRPr lang="en-IN" sz="2400" dirty="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Bahnschrift SemiLight"/>
              </a:rPr>
              <a:t>microservice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916BF8-62EA-9FFA-5ED8-68CB0513424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058757" y="3225248"/>
            <a:ext cx="2569763" cy="6609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E06EA-09A2-4217-6C64-E769D3F8A09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065672" y="3886200"/>
            <a:ext cx="2619187" cy="118238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CAC06-D532-1D11-BB4F-17A65EE6526C}"/>
              </a:ext>
            </a:extLst>
          </p:cNvPr>
          <p:cNvCxnSpPr>
            <a:cxnSpLocks/>
          </p:cNvCxnSpPr>
          <p:nvPr/>
        </p:nvCxnSpPr>
        <p:spPr>
          <a:xfrm>
            <a:off x="7074423" y="3664381"/>
            <a:ext cx="0" cy="95589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89D0597E-AFB7-7040-1272-D5AC3C6A3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93" y="4574563"/>
            <a:ext cx="813934" cy="985716"/>
          </a:xfrm>
          <a:prstGeom prst="rect">
            <a:avLst/>
          </a:prstGeom>
        </p:spPr>
      </p:pic>
      <p:pic>
        <p:nvPicPr>
          <p:cNvPr id="15" name="Picture 14" descr="A picture containing cup&#10;&#10;Description automatically generated">
            <a:extLst>
              <a:ext uri="{FF2B5EF4-FFF2-40B4-BE49-F238E27FC236}">
                <a16:creationId xmlns:a16="http://schemas.microsoft.com/office/drawing/2014/main" id="{1C0E3892-299D-FBEE-DA41-46A0CD146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7" y="2371233"/>
            <a:ext cx="877640" cy="10628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CE186E-5EFC-D0CA-9165-156EBEF728AB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15797-65BD-DC7F-D492-288C35469DDC}"/>
              </a:ext>
            </a:extLst>
          </p:cNvPr>
          <p:cNvSpPr txBox="1"/>
          <p:nvPr/>
        </p:nvSpPr>
        <p:spPr>
          <a:xfrm>
            <a:off x="10475735" y="3091611"/>
            <a:ext cx="307502" cy="103464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1FECD-B7B4-8D8D-18C3-26907B8931F3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047A65-BE14-2A9E-3ABC-329DD6C9F815}"/>
              </a:ext>
            </a:extLst>
          </p:cNvPr>
          <p:cNvCxnSpPr>
            <a:cxnSpLocks/>
          </p:cNvCxnSpPr>
          <p:nvPr/>
        </p:nvCxnSpPr>
        <p:spPr>
          <a:xfrm flipV="1">
            <a:off x="8805490" y="2953493"/>
            <a:ext cx="1376165" cy="1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DDC30C-DBCF-8FD5-07B2-E97875F63E1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861829" y="5068582"/>
            <a:ext cx="14230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33B711-0B61-0BD9-6875-5C49BAF965F7}"/>
              </a:ext>
            </a:extLst>
          </p:cNvPr>
          <p:cNvSpPr txBox="1"/>
          <p:nvPr/>
        </p:nvSpPr>
        <p:spPr>
          <a:xfrm>
            <a:off x="10475735" y="5427499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/>
            <a:endParaRPr lang="en-IN" sz="240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A02A9-C0F5-D970-B489-3561B6CF53DE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5B938-CB41-0C31-2A55-192658117F9A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3270E-2D4B-B3F4-9B0D-5944DC82C16A}"/>
              </a:ext>
            </a:extLst>
          </p:cNvPr>
          <p:cNvSpPr txBox="1"/>
          <p:nvPr/>
        </p:nvSpPr>
        <p:spPr>
          <a:xfrm>
            <a:off x="5739411" y="2961419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endParaRPr lang="en-IN" sz="240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08AAF-67A9-04C9-8AA7-75537B3EF4B1}"/>
              </a:ext>
            </a:extLst>
          </p:cNvPr>
          <p:cNvSpPr txBox="1"/>
          <p:nvPr/>
        </p:nvSpPr>
        <p:spPr>
          <a:xfrm>
            <a:off x="10284873" y="5409316"/>
            <a:ext cx="45719" cy="4571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/>
          <a:p>
            <a:pPr algn="l"/>
            <a:endParaRPr lang="en-IN" sz="240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43777-39BA-5236-FE55-B38739A4DADA}"/>
              </a:ext>
            </a:extLst>
          </p:cNvPr>
          <p:cNvSpPr txBox="1"/>
          <p:nvPr/>
        </p:nvSpPr>
        <p:spPr>
          <a:xfrm>
            <a:off x="10070578" y="3418619"/>
            <a:ext cx="1483217" cy="80423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Plan</a:t>
            </a:r>
          </a:p>
          <a:p>
            <a:r>
              <a:rPr lang="en-IN" dirty="0">
                <a:latin typeface="Times New Roman"/>
                <a:cs typeface="Times New Roman"/>
              </a:rPr>
              <a:t>Database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8B281F-C4C1-B405-6490-C54B3A6FCA12}"/>
              </a:ext>
            </a:extLst>
          </p:cNvPr>
          <p:cNvSpPr/>
          <p:nvPr/>
        </p:nvSpPr>
        <p:spPr>
          <a:xfrm>
            <a:off x="5628520" y="2776937"/>
            <a:ext cx="3176970" cy="896622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0" i="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Bahnschrift SemiLight"/>
                <a:cs typeface="Arial Nova Light" panose="020B0304020202020204" pitchFamily="34" charset="0"/>
              </a:rPr>
              <a:t>Mobile Plan</a:t>
            </a:r>
            <a:endParaRPr lang="en-IN" sz="2400" b="0" i="0" dirty="0">
              <a:solidFill>
                <a:schemeClr val="tx1"/>
              </a:solidFill>
              <a:latin typeface="Bahnschrift SemiLight" panose="020B0502040204020203" pitchFamily="34" charset="0"/>
              <a:cs typeface="Arial Nova Light" panose="020B0304020202020204" pitchFamily="34" charset="0"/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Bahnschrift SemiLight"/>
                <a:cs typeface="Arial Nova Light" panose="020B0304020202020204" pitchFamily="34" charset="0"/>
              </a:rPr>
              <a:t>microservice</a:t>
            </a:r>
            <a:endParaRPr lang="en-IN" sz="2400" b="0" i="0" dirty="0">
              <a:solidFill>
                <a:schemeClr val="tx1"/>
              </a:solidFill>
              <a:latin typeface="Bahnschrift SemiLight"/>
              <a:cs typeface="Arial Nova Light" panose="020B0304020202020204" pitchFamily="34" charset="0"/>
            </a:endParaRPr>
          </a:p>
          <a:p>
            <a:pPr algn="ctr"/>
            <a:endParaRPr lang="en-IN" sz="2400" b="0" i="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65867-E0C6-53C7-170A-C0CA589284D7}"/>
              </a:ext>
            </a:extLst>
          </p:cNvPr>
          <p:cNvSpPr txBox="1"/>
          <p:nvPr/>
        </p:nvSpPr>
        <p:spPr>
          <a:xfrm>
            <a:off x="10191345" y="5516893"/>
            <a:ext cx="1183784" cy="6056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IN" dirty="0">
                <a:latin typeface="Times New Roman"/>
                <a:cs typeface="Times New Roman"/>
              </a:rPr>
              <a:t>Audit log</a:t>
            </a:r>
          </a:p>
          <a:p>
            <a:r>
              <a:rPr lang="en-IN" dirty="0">
                <a:latin typeface="Times New Roman"/>
                <a:cs typeface="Times New Roman"/>
              </a:rPr>
              <a:t>Database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30C17-4BC0-4126-825B-D5289A522138}"/>
              </a:ext>
            </a:extLst>
          </p:cNvPr>
          <p:cNvSpPr txBox="1"/>
          <p:nvPr/>
        </p:nvSpPr>
        <p:spPr>
          <a:xfrm rot="20700000">
            <a:off x="3664767" y="3084534"/>
            <a:ext cx="1675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PORT : 8080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04F6C2-FA10-7E15-0A5B-6255640B0C6F}"/>
              </a:ext>
            </a:extLst>
          </p:cNvPr>
          <p:cNvSpPr txBox="1"/>
          <p:nvPr/>
        </p:nvSpPr>
        <p:spPr>
          <a:xfrm rot="1500000">
            <a:off x="3577882" y="4671226"/>
            <a:ext cx="1675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PORT : 8081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71745-300A-DA81-62FC-D57E3E279DE0}"/>
              </a:ext>
            </a:extLst>
          </p:cNvPr>
          <p:cNvSpPr txBox="1"/>
          <p:nvPr/>
        </p:nvSpPr>
        <p:spPr>
          <a:xfrm>
            <a:off x="1784958" y="4806864"/>
            <a:ext cx="673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User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D8AE1-500C-CFFF-B97E-EF6CA27CC025}"/>
              </a:ext>
            </a:extLst>
          </p:cNvPr>
          <p:cNvSpPr txBox="1"/>
          <p:nvPr/>
        </p:nvSpPr>
        <p:spPr>
          <a:xfrm>
            <a:off x="236598" y="466463"/>
            <a:ext cx="6318258" cy="7958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IN" sz="3200" b="1" cap="none" dirty="0">
                <a:latin typeface="Times New Roman"/>
                <a:cs typeface="Times New Roman"/>
              </a:rPr>
              <a:t>Design &amp; Architecture</a:t>
            </a:r>
            <a:r>
              <a:rPr lang="en-IN" sz="3200" b="1" dirty="0">
                <a:latin typeface="Times New Roman"/>
                <a:cs typeface="Times New Roman"/>
              </a:rPr>
              <a:t> 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0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E2CF2A6-A6A6-8211-045A-6A4C7CA15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161691"/>
              </p:ext>
            </p:extLst>
          </p:nvPr>
        </p:nvGraphicFramePr>
        <p:xfrm>
          <a:off x="940645" y="1431235"/>
          <a:ext cx="5155355" cy="449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BC198CCE-77BA-F460-1C2A-D6F2C98F1B7A}"/>
              </a:ext>
            </a:extLst>
          </p:cNvPr>
          <p:cNvSpPr txBox="1">
            <a:spLocks/>
          </p:cNvSpPr>
          <p:nvPr/>
        </p:nvSpPr>
        <p:spPr>
          <a:xfrm>
            <a:off x="8849359" y="941424"/>
            <a:ext cx="2783197" cy="332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-150" baseline="0">
                <a:solidFill>
                  <a:schemeClr val="tx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r>
              <a:rPr lang="en-US" sz="3300" dirty="0">
                <a:ln w="3175" cmpd="sng">
                  <a:noFill/>
                </a:ln>
                <a:ea typeface="+mj-ea"/>
                <a:cs typeface="+mj-cs"/>
              </a:rPr>
              <a:t>Technology &amp; Tools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2E527D-EF27-DB30-B40F-5AB648CF4816}"/>
              </a:ext>
            </a:extLst>
          </p:cNvPr>
          <p:cNvSpPr txBox="1">
            <a:spLocks/>
          </p:cNvSpPr>
          <p:nvPr/>
        </p:nvSpPr>
        <p:spPr>
          <a:xfrm>
            <a:off x="6957391" y="2017643"/>
            <a:ext cx="4827566" cy="2398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 spc="-150" baseline="0">
                <a:solidFill>
                  <a:schemeClr val="tx1"/>
                </a:solidFill>
                <a:latin typeface="+mj-lt"/>
                <a:ea typeface="Arial Nova" charset="0"/>
                <a:cs typeface="Arial Nova" charset="0"/>
              </a:defRPr>
            </a:lvl1pPr>
          </a:lstStyle>
          <a:p>
            <a:endParaRPr lang="en-US" sz="3300" dirty="0">
              <a:ln w="3175" cmpd="sng">
                <a:noFill/>
              </a:ln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918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15CB62E2-469E-24F3-1A3D-5E0D4B0B2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480414"/>
              </p:ext>
            </p:extLst>
          </p:nvPr>
        </p:nvGraphicFramePr>
        <p:xfrm>
          <a:off x="397565" y="941424"/>
          <a:ext cx="6738731" cy="539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6">
            <a:extLst>
              <a:ext uri="{FF2B5EF4-FFF2-40B4-BE49-F238E27FC236}">
                <a16:creationId xmlns:a16="http://schemas.microsoft.com/office/drawing/2014/main" id="{FE2F4AB8-B1CF-9C25-6BA1-8822DFBE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878" y="1421297"/>
            <a:ext cx="3339547" cy="347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dirty="0">
                <a:ln w="3175" cmpd="sng">
                  <a:noFill/>
                </a:ln>
                <a:effectLst/>
                <a:latin typeface="+mj-lt"/>
                <a:ea typeface="+mj-ea"/>
                <a:cs typeface="+mj-cs"/>
              </a:rPr>
              <a:t>DETAILS:</a:t>
            </a:r>
            <a:br>
              <a:rPr lang="en-US" sz="3600" kern="1200" cap="all" dirty="0">
                <a:ln w="3175" cmpd="sng">
                  <a:noFill/>
                </a:ln>
                <a:effectLst/>
                <a:latin typeface="+mj-lt"/>
                <a:ea typeface="+mj-ea"/>
                <a:cs typeface="+mj-cs"/>
              </a:rPr>
            </a:br>
            <a:endParaRPr lang="en-US" sz="3600" kern="1200" cap="all" dirty="0">
              <a:ln w="3175" cmpd="sng"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865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085A630-2AD8-5DD9-A9C1-13FA0F30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29"/>
          <a:stretch/>
        </p:blipFill>
        <p:spPr>
          <a:xfrm>
            <a:off x="565392" y="843281"/>
            <a:ext cx="5408025" cy="568960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050042-6423-5110-95E3-1A5D591C485E}"/>
              </a:ext>
            </a:extLst>
          </p:cNvPr>
          <p:cNvSpPr txBox="1"/>
          <p:nvPr/>
        </p:nvSpPr>
        <p:spPr>
          <a:xfrm>
            <a:off x="7020561" y="606287"/>
            <a:ext cx="4484052" cy="3671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320312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6000">
              <a:schemeClr val="accent3">
                <a:lumMod val="40000"/>
                <a:lumOff val="60000"/>
              </a:schemeClr>
            </a:gs>
            <a:gs pos="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41B296-D16D-DC4E-F330-BED684A2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5CA21-8E1D-4FFA-4133-B5C804D5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53" y="1381539"/>
            <a:ext cx="9191672" cy="48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0567"/>
      </p:ext>
    </p:extLst>
  </p:cSld>
  <p:clrMapOvr>
    <a:masterClrMapping/>
  </p:clrMapOvr>
</p:sld>
</file>

<file path=ppt/theme/theme1.xml><?xml version="1.0" encoding="utf-8"?>
<a:theme xmlns:a="http://schemas.openxmlformats.org/drawingml/2006/main" name="Hansen-Technologies-2020">
  <a:themeElements>
    <a:clrScheme name="Custom 13">
      <a:dk1>
        <a:srgbClr val="333333"/>
      </a:dk1>
      <a:lt1>
        <a:srgbClr val="FFFFFF"/>
      </a:lt1>
      <a:dk2>
        <a:srgbClr val="333333"/>
      </a:dk2>
      <a:lt2>
        <a:srgbClr val="F2F2F2"/>
      </a:lt2>
      <a:accent1>
        <a:srgbClr val="E10D11"/>
      </a:accent1>
      <a:accent2>
        <a:srgbClr val="E5E53E"/>
      </a:accent2>
      <a:accent3>
        <a:srgbClr val="3399CC"/>
      </a:accent3>
      <a:accent4>
        <a:srgbClr val="9DD7D8"/>
      </a:accent4>
      <a:accent5>
        <a:srgbClr val="ED7D31"/>
      </a:accent5>
      <a:accent6>
        <a:srgbClr val="434D54"/>
      </a:accent6>
      <a:hlink>
        <a:srgbClr val="1A4D66"/>
      </a:hlink>
      <a:folHlink>
        <a:srgbClr val="E10D11"/>
      </a:folHlink>
    </a:clrScheme>
    <a:fontScheme name="Hansen Master Theme Font">
      <a:majorFont>
        <a:latin typeface="Arial Nova Cond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b="0" i="0">
            <a:latin typeface="Arial Nova Light" panose="020B0304020202020204" pitchFamily="34" charset="0"/>
            <a:cs typeface="Arial Nova Light" panose="020B03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>
        <a:normAutofit/>
      </a:bodyPr>
      <a:lstStyle>
        <a:defPPr algn="l"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nsen-Technologies-2020" id="{9F6BDE15-57BC-4941-8E4D-C1B13EABE5D9}" vid="{41D4C1A5-5B78-4883-BA17-64760F2F9C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EA403F1BD6424889F29204E81ACDB1" ma:contentTypeVersion="12" ma:contentTypeDescription="Create a new document." ma:contentTypeScope="" ma:versionID="8533eb1e40c3ae6f4b1478e5b4ac753d">
  <xsd:schema xmlns:xsd="http://www.w3.org/2001/XMLSchema" xmlns:xs="http://www.w3.org/2001/XMLSchema" xmlns:p="http://schemas.microsoft.com/office/2006/metadata/properties" xmlns:ns2="e69a542e-a52e-4146-a69a-6eaf23d8f2a5" xmlns:ns3="44aea661-fc3e-420e-9b77-c90efb4c67f1" targetNamespace="http://schemas.microsoft.com/office/2006/metadata/properties" ma:root="true" ma:fieldsID="909b198983d6a8349e961816228bfddf" ns2:_="" ns3:_="">
    <xsd:import namespace="e69a542e-a52e-4146-a69a-6eaf23d8f2a5"/>
    <xsd:import namespace="44aea661-fc3e-420e-9b77-c90efb4c67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a542e-a52e-4146-a69a-6eaf23d8f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ea661-fc3e-420e-9b77-c90efb4c67f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79652-D543-4635-AEE3-ECA7B19F4968}">
  <ds:schemaRefs>
    <ds:schemaRef ds:uri="44aea661-fc3e-420e-9b77-c90efb4c67f1"/>
    <ds:schemaRef ds:uri="e69a542e-a52e-4146-a69a-6eaf23d8f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FE79A83-36B5-4BB3-AB50-B6EE23F823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34FA9F-DD7A-4B40-AB71-B1E98ECCF4F9}">
  <ds:schemaRefs>
    <ds:schemaRef ds:uri="44aea661-fc3e-420e-9b77-c90efb4c67f1"/>
    <ds:schemaRef ds:uri="e69a542e-a52e-4146-a69a-6eaf23d8f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Hansen-Technologies-2020</Template>
  <TotalTime>80</TotalTime>
  <Words>430</Words>
  <Application>Microsoft Office PowerPoint</Application>
  <PresentationFormat>Widescreen</PresentationFormat>
  <Paragraphs>190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Nova Cond</vt:lpstr>
      <vt:lpstr>Arial Nova Light</vt:lpstr>
      <vt:lpstr>Bahnschrift SemiLight</vt:lpstr>
      <vt:lpstr>Calibri</vt:lpstr>
      <vt:lpstr>Times New Roman</vt:lpstr>
      <vt:lpstr>Wingdings</vt:lpstr>
      <vt:lpstr>Hansen-Technologies-2020</vt:lpstr>
      <vt:lpstr>PowerPoint Presentation</vt:lpstr>
      <vt:lpstr>planning</vt:lpstr>
      <vt:lpstr>PowerPoint Presentation</vt:lpstr>
      <vt:lpstr>Design: Audit Log </vt:lpstr>
      <vt:lpstr>PowerPoint Presentation</vt:lpstr>
      <vt:lpstr>PowerPoint Presentation</vt:lpstr>
      <vt:lpstr>DETAILS: </vt:lpstr>
      <vt:lpstr>PowerPoint Presentation</vt:lpstr>
      <vt:lpstr>Backend</vt:lpstr>
      <vt:lpstr>FRONTEND</vt:lpstr>
      <vt:lpstr>About 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COMPLEMENTARY IMAGERY DECK</dc:title>
  <dc:creator>Parker Martin</dc:creator>
  <cp:lastModifiedBy>Prathamesh Lakawade</cp:lastModifiedBy>
  <cp:revision>28</cp:revision>
  <dcterms:created xsi:type="dcterms:W3CDTF">2020-05-01T16:49:46Z</dcterms:created>
  <dcterms:modified xsi:type="dcterms:W3CDTF">2022-10-11T04:11:33Z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0x01010014EA403F1BD6424889F29204E81ACDB1</vt:lpwstr>
  </property>
</Properties>
</file>